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34"/>
  </p:notesMasterIdLst>
  <p:sldIdLst>
    <p:sldId id="256" r:id="rId3"/>
    <p:sldId id="296" r:id="rId4"/>
    <p:sldId id="261" r:id="rId5"/>
    <p:sldId id="3383" r:id="rId6"/>
    <p:sldId id="3403" r:id="rId7"/>
    <p:sldId id="3401" r:id="rId8"/>
    <p:sldId id="3398" r:id="rId9"/>
    <p:sldId id="3390" r:id="rId10"/>
    <p:sldId id="3402" r:id="rId11"/>
    <p:sldId id="3389" r:id="rId12"/>
    <p:sldId id="3397" r:id="rId13"/>
    <p:sldId id="3395" r:id="rId14"/>
    <p:sldId id="3394" r:id="rId15"/>
    <p:sldId id="3405" r:id="rId16"/>
    <p:sldId id="3411" r:id="rId17"/>
    <p:sldId id="3396" r:id="rId18"/>
    <p:sldId id="3414" r:id="rId19"/>
    <p:sldId id="286" r:id="rId20"/>
    <p:sldId id="3399" r:id="rId21"/>
    <p:sldId id="3404" r:id="rId22"/>
    <p:sldId id="3407" r:id="rId23"/>
    <p:sldId id="3409" r:id="rId24"/>
    <p:sldId id="3410" r:id="rId25"/>
    <p:sldId id="3381" r:id="rId26"/>
    <p:sldId id="3413" r:id="rId27"/>
    <p:sldId id="3400" r:id="rId28"/>
    <p:sldId id="3412" r:id="rId29"/>
    <p:sldId id="297" r:id="rId30"/>
    <p:sldId id="323" r:id="rId31"/>
    <p:sldId id="294" r:id="rId32"/>
    <p:sldId id="295" r:id="rId33"/>
  </p:sldIdLst>
  <p:sldSz cx="12192000" cy="6959600"/>
  <p:notesSz cx="12192000" cy="6959600"/>
  <p:embeddedFontLst>
    <p:embeddedFont>
      <p:font typeface="Arial Black" panose="020B0A04020102020204" pitchFamily="34" charset="0"/>
      <p:regular r:id="rId35"/>
      <p:bold r:id="rId36"/>
    </p:embeddedFont>
    <p:embeddedFont>
      <p:font typeface="Open Sans Light" panose="020B0604020202020204" charset="0"/>
      <p:regular r:id="rId37"/>
      <p:italic r:id="rId38"/>
    </p:embeddedFont>
    <p:embeddedFont>
      <p:font typeface="Open Sans Semibold" panose="020B0604020202020204" charset="0"/>
      <p:bold r:id="rId39"/>
      <p:boldItalic r:id="rId40"/>
    </p:embeddedFont>
    <p:embeddedFont>
      <p:font typeface="Poppins" panose="020B060402020202020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jMK5nzalJ2gy0e9WJDyQQrUsfQV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4CB331-F1CB-956F-B82D-800D1F72C728}" name="Annie Archambault" initials="AA" userId="S::aarchambault@hygie.com::75c1ca02-ec7a-40b7-8a9f-b6ac90ff0a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5EA8D-3654-4833-831A-E91ED177A76C}" v="852" dt="2024-09-12T13:26:12.158"/>
  </p1510:revLst>
</p1510:revInfo>
</file>

<file path=ppt/tableStyles.xml><?xml version="1.0" encoding="utf-8"?>
<a:tblStyleLst xmlns:a="http://schemas.openxmlformats.org/drawingml/2006/main" def="{B2F776DD-BD40-4004-9935-3E79F71ADB4D}">
  <a:tblStyle styleId="{B2F776DD-BD40-4004-9935-3E79F71ADB4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62FD0A-3E98-4F3C-8569-A857987228D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95" autoAdjust="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63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057FA-864C-4316-A5F1-D32B665CFEF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F5B4CAE-101F-4929-A9FE-D4648C9F64D5}">
      <dgm:prSet phldrT="[Texte]" custT="1"/>
      <dgm:spPr/>
      <dgm:t>
        <a:bodyPr/>
        <a:lstStyle/>
        <a:p>
          <a:r>
            <a:rPr lang="en-CA" sz="2800" dirty="0"/>
            <a:t>1846</a:t>
          </a:r>
          <a:endParaRPr lang="fr-CA" sz="2800" dirty="0"/>
        </a:p>
      </dgm:t>
    </dgm:pt>
    <dgm:pt modelId="{FA14D86C-10C9-48A8-A264-49ABC9B6CF86}" type="parTrans" cxnId="{8F5B964B-20AA-4C3C-A3AA-ED932FF2DAB5}">
      <dgm:prSet/>
      <dgm:spPr/>
      <dgm:t>
        <a:bodyPr/>
        <a:lstStyle/>
        <a:p>
          <a:endParaRPr lang="fr-CA" sz="2400"/>
        </a:p>
      </dgm:t>
    </dgm:pt>
    <dgm:pt modelId="{D2CC87F0-3A13-4008-B8E5-8609C3F5845B}" type="sibTrans" cxnId="{8F5B964B-20AA-4C3C-A3AA-ED932FF2DAB5}">
      <dgm:prSet custT="1"/>
      <dgm:spPr/>
      <dgm:t>
        <a:bodyPr/>
        <a:lstStyle/>
        <a:p>
          <a:endParaRPr lang="fr-CA" sz="1600"/>
        </a:p>
      </dgm:t>
    </dgm:pt>
    <dgm:pt modelId="{A25F067F-7D75-409E-B876-90219A22486A}">
      <dgm:prSet phldrT="[Texte]" custT="1"/>
      <dgm:spPr/>
      <dgm:t>
        <a:bodyPr/>
        <a:lstStyle/>
        <a:p>
          <a:r>
            <a:rPr lang="en-CA" sz="2800" dirty="0"/>
            <a:t>1970</a:t>
          </a:r>
          <a:endParaRPr lang="fr-CA" sz="2800" dirty="0"/>
        </a:p>
      </dgm:t>
    </dgm:pt>
    <dgm:pt modelId="{3B080E6E-6C79-42AA-9BBE-187C4610D9F8}" type="parTrans" cxnId="{0B22340F-C404-4DE8-937C-17EF1BC17D58}">
      <dgm:prSet/>
      <dgm:spPr/>
      <dgm:t>
        <a:bodyPr/>
        <a:lstStyle/>
        <a:p>
          <a:endParaRPr lang="fr-CA" sz="2400"/>
        </a:p>
      </dgm:t>
    </dgm:pt>
    <dgm:pt modelId="{F7A0C7CA-63EE-4F3B-8DE6-9FF682D70868}" type="sibTrans" cxnId="{0B22340F-C404-4DE8-937C-17EF1BC17D58}">
      <dgm:prSet/>
      <dgm:spPr/>
      <dgm:t>
        <a:bodyPr/>
        <a:lstStyle/>
        <a:p>
          <a:endParaRPr lang="fr-CA" sz="2400"/>
        </a:p>
      </dgm:t>
    </dgm:pt>
    <dgm:pt modelId="{8B3A5820-3C07-4562-A60D-1B818E9338DF}">
      <dgm:prSet phldrT="[Texte]" custT="1"/>
      <dgm:spPr/>
      <dgm:t>
        <a:bodyPr/>
        <a:lstStyle/>
        <a:p>
          <a:r>
            <a:rPr lang="en-CA" sz="2800" dirty="0"/>
            <a:t>1850</a:t>
          </a:r>
          <a:endParaRPr lang="fr-CA" sz="2800" dirty="0"/>
        </a:p>
      </dgm:t>
    </dgm:pt>
    <dgm:pt modelId="{0A236FED-647B-487C-96BD-0C254C6210F9}" type="parTrans" cxnId="{C2F478D1-C521-40C3-A9DA-CD529E30528F}">
      <dgm:prSet/>
      <dgm:spPr/>
      <dgm:t>
        <a:bodyPr/>
        <a:lstStyle/>
        <a:p>
          <a:endParaRPr lang="fr-CA" sz="2400"/>
        </a:p>
      </dgm:t>
    </dgm:pt>
    <dgm:pt modelId="{F2412FAC-7322-49EE-AAEA-FA2F2B8E5D65}" type="sibTrans" cxnId="{C2F478D1-C521-40C3-A9DA-CD529E30528F}">
      <dgm:prSet custT="1"/>
      <dgm:spPr/>
      <dgm:t>
        <a:bodyPr/>
        <a:lstStyle/>
        <a:p>
          <a:endParaRPr lang="fr-CA" sz="1600"/>
        </a:p>
      </dgm:t>
    </dgm:pt>
    <dgm:pt modelId="{F076FE2F-0AA4-4EC9-96FA-2CB1773F599B}">
      <dgm:prSet phldrT="[Texte]" custT="1"/>
      <dgm:spPr/>
      <dgm:t>
        <a:bodyPr/>
        <a:lstStyle/>
        <a:p>
          <a:r>
            <a:rPr lang="en-CA" sz="2800" dirty="0"/>
            <a:t>1877</a:t>
          </a:r>
          <a:endParaRPr lang="fr-CA" sz="2800" dirty="0"/>
        </a:p>
      </dgm:t>
    </dgm:pt>
    <dgm:pt modelId="{C0EDE6A4-FF02-4C2C-899C-3EB163B35183}" type="parTrans" cxnId="{B56C3C44-53A3-43A6-BFC6-396407EDCCAC}">
      <dgm:prSet/>
      <dgm:spPr/>
      <dgm:t>
        <a:bodyPr/>
        <a:lstStyle/>
        <a:p>
          <a:endParaRPr lang="fr-CA" sz="2400"/>
        </a:p>
      </dgm:t>
    </dgm:pt>
    <dgm:pt modelId="{AD7F1531-9941-409F-A745-32DE49D4B65E}" type="sibTrans" cxnId="{B56C3C44-53A3-43A6-BFC6-396407EDCCAC}">
      <dgm:prSet custT="1"/>
      <dgm:spPr/>
      <dgm:t>
        <a:bodyPr/>
        <a:lstStyle/>
        <a:p>
          <a:endParaRPr lang="fr-CA" sz="1600"/>
        </a:p>
      </dgm:t>
    </dgm:pt>
    <dgm:pt modelId="{E3DA70FC-BB5D-40D4-A1C0-472A559AEB6A}">
      <dgm:prSet phldrT="[Texte]" custT="1"/>
      <dgm:spPr/>
      <dgm:t>
        <a:bodyPr/>
        <a:lstStyle/>
        <a:p>
          <a:r>
            <a:rPr lang="en-CA" sz="2800" dirty="0"/>
            <a:t>1910</a:t>
          </a:r>
          <a:endParaRPr lang="fr-CA" sz="2800" dirty="0"/>
        </a:p>
      </dgm:t>
    </dgm:pt>
    <dgm:pt modelId="{B3512323-21ED-469E-BE9A-D5B75C44B193}" type="parTrans" cxnId="{D413BF84-8518-465D-8521-C096EB21F609}">
      <dgm:prSet/>
      <dgm:spPr/>
      <dgm:t>
        <a:bodyPr/>
        <a:lstStyle/>
        <a:p>
          <a:endParaRPr lang="fr-CA" sz="2400"/>
        </a:p>
      </dgm:t>
    </dgm:pt>
    <dgm:pt modelId="{C9F20B25-8FF9-4D02-8517-9615640E9E0B}" type="sibTrans" cxnId="{D413BF84-8518-465D-8521-C096EB21F609}">
      <dgm:prSet custT="1"/>
      <dgm:spPr/>
      <dgm:t>
        <a:bodyPr/>
        <a:lstStyle/>
        <a:p>
          <a:endParaRPr lang="fr-CA" sz="1600"/>
        </a:p>
      </dgm:t>
    </dgm:pt>
    <dgm:pt modelId="{EFD72E98-89C9-4B03-8805-F89C2648EF3A}">
      <dgm:prSet phldrT="[Texte]" custT="1"/>
      <dgm:spPr/>
      <dgm:t>
        <a:bodyPr/>
        <a:lstStyle/>
        <a:p>
          <a:r>
            <a:rPr lang="en-CA" sz="2800" dirty="0"/>
            <a:t>1950</a:t>
          </a:r>
          <a:endParaRPr lang="fr-CA" sz="2800" dirty="0"/>
        </a:p>
      </dgm:t>
    </dgm:pt>
    <dgm:pt modelId="{E9FE9533-CD72-41A2-9171-C7B947FD3AED}" type="parTrans" cxnId="{E5BCF51C-CC9E-4D65-8201-EC4679231DAF}">
      <dgm:prSet/>
      <dgm:spPr/>
      <dgm:t>
        <a:bodyPr/>
        <a:lstStyle/>
        <a:p>
          <a:endParaRPr lang="fr-CA" sz="2400"/>
        </a:p>
      </dgm:t>
    </dgm:pt>
    <dgm:pt modelId="{70E3D321-672D-440D-B8B1-F47E64F54344}" type="sibTrans" cxnId="{E5BCF51C-CC9E-4D65-8201-EC4679231DAF}">
      <dgm:prSet custT="1"/>
      <dgm:spPr/>
      <dgm:t>
        <a:bodyPr/>
        <a:lstStyle/>
        <a:p>
          <a:endParaRPr lang="fr-CA" sz="1600"/>
        </a:p>
      </dgm:t>
    </dgm:pt>
    <dgm:pt modelId="{FFA4035C-9A38-4EA4-BF0E-F8E31C58155F}" type="pres">
      <dgm:prSet presAssocID="{DE4057FA-864C-4316-A5F1-D32B665CFEFA}" presName="Name0" presStyleCnt="0">
        <dgm:presLayoutVars>
          <dgm:dir/>
          <dgm:resizeHandles val="exact"/>
        </dgm:presLayoutVars>
      </dgm:prSet>
      <dgm:spPr/>
    </dgm:pt>
    <dgm:pt modelId="{C0B7AB86-64A3-4401-82D1-A22990303457}" type="pres">
      <dgm:prSet presAssocID="{3F5B4CAE-101F-4929-A9FE-D4648C9F64D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04BF6-2404-45CF-BF91-4ECFF15A5230}" type="pres">
      <dgm:prSet presAssocID="{D2CC87F0-3A13-4008-B8E5-8609C3F5845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AF3873D-ADC4-4491-8C23-7FEC3C0179F2}" type="pres">
      <dgm:prSet presAssocID="{D2CC87F0-3A13-4008-B8E5-8609C3F5845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9A075649-182F-47DD-8D6C-0764675D2B42}" type="pres">
      <dgm:prSet presAssocID="{8B3A5820-3C07-4562-A60D-1B818E9338D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4FB61-C25D-40CA-BCB3-360FE591929B}" type="pres">
      <dgm:prSet presAssocID="{F2412FAC-7322-49EE-AAEA-FA2F2B8E5D6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6CA7299-3F86-4ED3-B20E-B8530C850BD5}" type="pres">
      <dgm:prSet presAssocID="{F2412FAC-7322-49EE-AAEA-FA2F2B8E5D6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630B7AD-B925-418A-B681-5BBB03FC391E}" type="pres">
      <dgm:prSet presAssocID="{F076FE2F-0AA4-4EC9-96FA-2CB1773F599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55E17-1E89-4CAC-BBC4-9355CC1EE03B}" type="pres">
      <dgm:prSet presAssocID="{AD7F1531-9941-409F-A745-32DE49D4B65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85E17DE7-F1C1-4B4E-B401-7C947F21478D}" type="pres">
      <dgm:prSet presAssocID="{AD7F1531-9941-409F-A745-32DE49D4B65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591A8EE-E652-46F3-B3CA-A6813793B93B}" type="pres">
      <dgm:prSet presAssocID="{E3DA70FC-BB5D-40D4-A1C0-472A559AEB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34E01-0C5F-4501-93A1-3B8E062DD174}" type="pres">
      <dgm:prSet presAssocID="{C9F20B25-8FF9-4D02-8517-9615640E9E0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8AF5D96-6A83-49B6-8D9D-C62CD53412D7}" type="pres">
      <dgm:prSet presAssocID="{C9F20B25-8FF9-4D02-8517-9615640E9E0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05FCE9AF-A7E2-4289-8453-5A221AD4E599}" type="pres">
      <dgm:prSet presAssocID="{EFD72E98-89C9-4B03-8805-F89C2648EF3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30102-4B97-4E43-A69A-8B2A9827D04D}" type="pres">
      <dgm:prSet presAssocID="{70E3D321-672D-440D-B8B1-F47E64F5434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93E8BA67-7FAA-401D-B496-702DD58D9A4C}" type="pres">
      <dgm:prSet presAssocID="{70E3D321-672D-440D-B8B1-F47E64F54344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D68CEC1-E5F0-42F3-A236-869A2C285EB7}" type="pres">
      <dgm:prSet presAssocID="{A25F067F-7D75-409E-B876-90219A22486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F478D1-C521-40C3-A9DA-CD529E30528F}" srcId="{DE4057FA-864C-4316-A5F1-D32B665CFEFA}" destId="{8B3A5820-3C07-4562-A60D-1B818E9338DF}" srcOrd="1" destOrd="0" parTransId="{0A236FED-647B-487C-96BD-0C254C6210F9}" sibTransId="{F2412FAC-7322-49EE-AAEA-FA2F2B8E5D65}"/>
    <dgm:cxn modelId="{166E3FFD-1AC9-4C5F-9F41-4BE7B8FC5D9C}" type="presOf" srcId="{EFD72E98-89C9-4B03-8805-F89C2648EF3A}" destId="{05FCE9AF-A7E2-4289-8453-5A221AD4E599}" srcOrd="0" destOrd="0" presId="urn:microsoft.com/office/officeart/2005/8/layout/process1"/>
    <dgm:cxn modelId="{0B22340F-C404-4DE8-937C-17EF1BC17D58}" srcId="{DE4057FA-864C-4316-A5F1-D32B665CFEFA}" destId="{A25F067F-7D75-409E-B876-90219A22486A}" srcOrd="5" destOrd="0" parTransId="{3B080E6E-6C79-42AA-9BBE-187C4610D9F8}" sibTransId="{F7A0C7CA-63EE-4F3B-8DE6-9FF682D70868}"/>
    <dgm:cxn modelId="{F8CBB598-7DDC-4BCA-83C4-DBE0F5F88650}" type="presOf" srcId="{C9F20B25-8FF9-4D02-8517-9615640E9E0B}" destId="{BFA34E01-0C5F-4501-93A1-3B8E062DD174}" srcOrd="0" destOrd="0" presId="urn:microsoft.com/office/officeart/2005/8/layout/process1"/>
    <dgm:cxn modelId="{6F0409BB-BEAA-4FFC-BCF3-870756EACAB0}" type="presOf" srcId="{70E3D321-672D-440D-B8B1-F47E64F54344}" destId="{33530102-4B97-4E43-A69A-8B2A9827D04D}" srcOrd="0" destOrd="0" presId="urn:microsoft.com/office/officeart/2005/8/layout/process1"/>
    <dgm:cxn modelId="{12DC9248-CBF8-4DA8-B99C-0D9542F10F9A}" type="presOf" srcId="{F2412FAC-7322-49EE-AAEA-FA2F2B8E5D65}" destId="{26CA7299-3F86-4ED3-B20E-B8530C850BD5}" srcOrd="1" destOrd="0" presId="urn:microsoft.com/office/officeart/2005/8/layout/process1"/>
    <dgm:cxn modelId="{53395371-43E3-4B01-8BC5-E2B436AD9F93}" type="presOf" srcId="{F2412FAC-7322-49EE-AAEA-FA2F2B8E5D65}" destId="{6504FB61-C25D-40CA-BCB3-360FE591929B}" srcOrd="0" destOrd="0" presId="urn:microsoft.com/office/officeart/2005/8/layout/process1"/>
    <dgm:cxn modelId="{55E72FB8-8A05-4171-9B5A-27CB7105DABA}" type="presOf" srcId="{3F5B4CAE-101F-4929-A9FE-D4648C9F64D5}" destId="{C0B7AB86-64A3-4401-82D1-A22990303457}" srcOrd="0" destOrd="0" presId="urn:microsoft.com/office/officeart/2005/8/layout/process1"/>
    <dgm:cxn modelId="{8A2FF99A-42E7-4318-AE7B-A72EA8B0DB86}" type="presOf" srcId="{C9F20B25-8FF9-4D02-8517-9615640E9E0B}" destId="{18AF5D96-6A83-49B6-8D9D-C62CD53412D7}" srcOrd="1" destOrd="0" presId="urn:microsoft.com/office/officeart/2005/8/layout/process1"/>
    <dgm:cxn modelId="{D99B0331-58D5-4BB2-BD1A-E1E0C3676A32}" type="presOf" srcId="{A25F067F-7D75-409E-B876-90219A22486A}" destId="{AD68CEC1-E5F0-42F3-A236-869A2C285EB7}" srcOrd="0" destOrd="0" presId="urn:microsoft.com/office/officeart/2005/8/layout/process1"/>
    <dgm:cxn modelId="{42B711D0-6471-4ECD-BB30-07CCB56F4793}" type="presOf" srcId="{8B3A5820-3C07-4562-A60D-1B818E9338DF}" destId="{9A075649-182F-47DD-8D6C-0764675D2B42}" srcOrd="0" destOrd="0" presId="urn:microsoft.com/office/officeart/2005/8/layout/process1"/>
    <dgm:cxn modelId="{F29CFA17-2A74-4F74-8BD7-0A9E700E9524}" type="presOf" srcId="{DE4057FA-864C-4316-A5F1-D32B665CFEFA}" destId="{FFA4035C-9A38-4EA4-BF0E-F8E31C58155F}" srcOrd="0" destOrd="0" presId="urn:microsoft.com/office/officeart/2005/8/layout/process1"/>
    <dgm:cxn modelId="{1E7F992E-D7DB-4E04-84A0-91ACCDD3FE9B}" type="presOf" srcId="{E3DA70FC-BB5D-40D4-A1C0-472A559AEB6A}" destId="{7591A8EE-E652-46F3-B3CA-A6813793B93B}" srcOrd="0" destOrd="0" presId="urn:microsoft.com/office/officeart/2005/8/layout/process1"/>
    <dgm:cxn modelId="{A4793995-E8DC-4BBA-9D40-EBE3F74FF708}" type="presOf" srcId="{AD7F1531-9941-409F-A745-32DE49D4B65E}" destId="{D9B55E17-1E89-4CAC-BBC4-9355CC1EE03B}" srcOrd="0" destOrd="0" presId="urn:microsoft.com/office/officeart/2005/8/layout/process1"/>
    <dgm:cxn modelId="{A9F44A33-07A1-4B95-8577-FDC1541F3CAF}" type="presOf" srcId="{F076FE2F-0AA4-4EC9-96FA-2CB1773F599B}" destId="{A630B7AD-B925-418A-B681-5BBB03FC391E}" srcOrd="0" destOrd="0" presId="urn:microsoft.com/office/officeart/2005/8/layout/process1"/>
    <dgm:cxn modelId="{8F5B964B-20AA-4C3C-A3AA-ED932FF2DAB5}" srcId="{DE4057FA-864C-4316-A5F1-D32B665CFEFA}" destId="{3F5B4CAE-101F-4929-A9FE-D4648C9F64D5}" srcOrd="0" destOrd="0" parTransId="{FA14D86C-10C9-48A8-A264-49ABC9B6CF86}" sibTransId="{D2CC87F0-3A13-4008-B8E5-8609C3F5845B}"/>
    <dgm:cxn modelId="{362F3A26-A682-404C-942A-79C8885E75C7}" type="presOf" srcId="{AD7F1531-9941-409F-A745-32DE49D4B65E}" destId="{85E17DE7-F1C1-4B4E-B401-7C947F21478D}" srcOrd="1" destOrd="0" presId="urn:microsoft.com/office/officeart/2005/8/layout/process1"/>
    <dgm:cxn modelId="{AE9FB6FD-7815-4ED5-B1F8-0B1911E66222}" type="presOf" srcId="{D2CC87F0-3A13-4008-B8E5-8609C3F5845B}" destId="{DDB04BF6-2404-45CF-BF91-4ECFF15A5230}" srcOrd="0" destOrd="0" presId="urn:microsoft.com/office/officeart/2005/8/layout/process1"/>
    <dgm:cxn modelId="{B56C3C44-53A3-43A6-BFC6-396407EDCCAC}" srcId="{DE4057FA-864C-4316-A5F1-D32B665CFEFA}" destId="{F076FE2F-0AA4-4EC9-96FA-2CB1773F599B}" srcOrd="2" destOrd="0" parTransId="{C0EDE6A4-FF02-4C2C-899C-3EB163B35183}" sibTransId="{AD7F1531-9941-409F-A745-32DE49D4B65E}"/>
    <dgm:cxn modelId="{71587214-B287-44CE-9CC7-ED3AF9C34A5F}" type="presOf" srcId="{70E3D321-672D-440D-B8B1-F47E64F54344}" destId="{93E8BA67-7FAA-401D-B496-702DD58D9A4C}" srcOrd="1" destOrd="0" presId="urn:microsoft.com/office/officeart/2005/8/layout/process1"/>
    <dgm:cxn modelId="{E5BCF51C-CC9E-4D65-8201-EC4679231DAF}" srcId="{DE4057FA-864C-4316-A5F1-D32B665CFEFA}" destId="{EFD72E98-89C9-4B03-8805-F89C2648EF3A}" srcOrd="4" destOrd="0" parTransId="{E9FE9533-CD72-41A2-9171-C7B947FD3AED}" sibTransId="{70E3D321-672D-440D-B8B1-F47E64F54344}"/>
    <dgm:cxn modelId="{D413BF84-8518-465D-8521-C096EB21F609}" srcId="{DE4057FA-864C-4316-A5F1-D32B665CFEFA}" destId="{E3DA70FC-BB5D-40D4-A1C0-472A559AEB6A}" srcOrd="3" destOrd="0" parTransId="{B3512323-21ED-469E-BE9A-D5B75C44B193}" sibTransId="{C9F20B25-8FF9-4D02-8517-9615640E9E0B}"/>
    <dgm:cxn modelId="{028CFA70-AD49-4805-BE78-A3FC6415D2D5}" type="presOf" srcId="{D2CC87F0-3A13-4008-B8E5-8609C3F5845B}" destId="{FAF3873D-ADC4-4491-8C23-7FEC3C0179F2}" srcOrd="1" destOrd="0" presId="urn:microsoft.com/office/officeart/2005/8/layout/process1"/>
    <dgm:cxn modelId="{3119503C-1F8F-4A52-A279-480B9D2B7C19}" type="presParOf" srcId="{FFA4035C-9A38-4EA4-BF0E-F8E31C58155F}" destId="{C0B7AB86-64A3-4401-82D1-A22990303457}" srcOrd="0" destOrd="0" presId="urn:microsoft.com/office/officeart/2005/8/layout/process1"/>
    <dgm:cxn modelId="{EED1CB3F-89B2-49E7-9B5F-92E2C8D633B0}" type="presParOf" srcId="{FFA4035C-9A38-4EA4-BF0E-F8E31C58155F}" destId="{DDB04BF6-2404-45CF-BF91-4ECFF15A5230}" srcOrd="1" destOrd="0" presId="urn:microsoft.com/office/officeart/2005/8/layout/process1"/>
    <dgm:cxn modelId="{2D5319C7-D7E6-46A9-95E7-4C29194A3CF3}" type="presParOf" srcId="{DDB04BF6-2404-45CF-BF91-4ECFF15A5230}" destId="{FAF3873D-ADC4-4491-8C23-7FEC3C0179F2}" srcOrd="0" destOrd="0" presId="urn:microsoft.com/office/officeart/2005/8/layout/process1"/>
    <dgm:cxn modelId="{92218A3E-AAFD-47EA-B426-8A7C498DA590}" type="presParOf" srcId="{FFA4035C-9A38-4EA4-BF0E-F8E31C58155F}" destId="{9A075649-182F-47DD-8D6C-0764675D2B42}" srcOrd="2" destOrd="0" presId="urn:microsoft.com/office/officeart/2005/8/layout/process1"/>
    <dgm:cxn modelId="{2CDC2AAA-4A8A-4C09-9FAA-70815F0B01E2}" type="presParOf" srcId="{FFA4035C-9A38-4EA4-BF0E-F8E31C58155F}" destId="{6504FB61-C25D-40CA-BCB3-360FE591929B}" srcOrd="3" destOrd="0" presId="urn:microsoft.com/office/officeart/2005/8/layout/process1"/>
    <dgm:cxn modelId="{9FAFFC98-4505-4291-A259-3DB3254AEF0D}" type="presParOf" srcId="{6504FB61-C25D-40CA-BCB3-360FE591929B}" destId="{26CA7299-3F86-4ED3-B20E-B8530C850BD5}" srcOrd="0" destOrd="0" presId="urn:microsoft.com/office/officeart/2005/8/layout/process1"/>
    <dgm:cxn modelId="{06E59E92-0DD9-4085-AEC9-EDD26081389A}" type="presParOf" srcId="{FFA4035C-9A38-4EA4-BF0E-F8E31C58155F}" destId="{A630B7AD-B925-418A-B681-5BBB03FC391E}" srcOrd="4" destOrd="0" presId="urn:microsoft.com/office/officeart/2005/8/layout/process1"/>
    <dgm:cxn modelId="{3CDC5409-0FB6-401D-88AA-B1B2C06B0FDD}" type="presParOf" srcId="{FFA4035C-9A38-4EA4-BF0E-F8E31C58155F}" destId="{D9B55E17-1E89-4CAC-BBC4-9355CC1EE03B}" srcOrd="5" destOrd="0" presId="urn:microsoft.com/office/officeart/2005/8/layout/process1"/>
    <dgm:cxn modelId="{B02388DD-6461-4C01-974F-0379F0AD68C5}" type="presParOf" srcId="{D9B55E17-1E89-4CAC-BBC4-9355CC1EE03B}" destId="{85E17DE7-F1C1-4B4E-B401-7C947F21478D}" srcOrd="0" destOrd="0" presId="urn:microsoft.com/office/officeart/2005/8/layout/process1"/>
    <dgm:cxn modelId="{4F2AB8B5-1467-406D-A764-479DD6724DBA}" type="presParOf" srcId="{FFA4035C-9A38-4EA4-BF0E-F8E31C58155F}" destId="{7591A8EE-E652-46F3-B3CA-A6813793B93B}" srcOrd="6" destOrd="0" presId="urn:microsoft.com/office/officeart/2005/8/layout/process1"/>
    <dgm:cxn modelId="{5B9CED4A-CE29-41CD-8018-B9BE8224C3BF}" type="presParOf" srcId="{FFA4035C-9A38-4EA4-BF0E-F8E31C58155F}" destId="{BFA34E01-0C5F-4501-93A1-3B8E062DD174}" srcOrd="7" destOrd="0" presId="urn:microsoft.com/office/officeart/2005/8/layout/process1"/>
    <dgm:cxn modelId="{952C6BB2-0123-4B09-8614-45F03C3CD8F8}" type="presParOf" srcId="{BFA34E01-0C5F-4501-93A1-3B8E062DD174}" destId="{18AF5D96-6A83-49B6-8D9D-C62CD53412D7}" srcOrd="0" destOrd="0" presId="urn:microsoft.com/office/officeart/2005/8/layout/process1"/>
    <dgm:cxn modelId="{95E7BCF2-52CD-4B97-A6A1-4296C9ED28B6}" type="presParOf" srcId="{FFA4035C-9A38-4EA4-BF0E-F8E31C58155F}" destId="{05FCE9AF-A7E2-4289-8453-5A221AD4E599}" srcOrd="8" destOrd="0" presId="urn:microsoft.com/office/officeart/2005/8/layout/process1"/>
    <dgm:cxn modelId="{BC504395-264F-4A30-B070-755AC1D614FD}" type="presParOf" srcId="{FFA4035C-9A38-4EA4-BF0E-F8E31C58155F}" destId="{33530102-4B97-4E43-A69A-8B2A9827D04D}" srcOrd="9" destOrd="0" presId="urn:microsoft.com/office/officeart/2005/8/layout/process1"/>
    <dgm:cxn modelId="{D1DFBD47-2E79-49FD-BE97-533772762184}" type="presParOf" srcId="{33530102-4B97-4E43-A69A-8B2A9827D04D}" destId="{93E8BA67-7FAA-401D-B496-702DD58D9A4C}" srcOrd="0" destOrd="0" presId="urn:microsoft.com/office/officeart/2005/8/layout/process1"/>
    <dgm:cxn modelId="{205BA23B-6523-4019-A2BE-7083B1E91A9C}" type="presParOf" srcId="{FFA4035C-9A38-4EA4-BF0E-F8E31C58155F}" destId="{AD68CEC1-E5F0-42F3-A236-869A2C285EB7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CD7432-BD41-419B-BA51-B98B5B1426F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D52AFEAE-B518-46C4-BEBC-4E7266D1F8A3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2 to 8 patients per room/shared toilet</a:t>
          </a:r>
          <a:endParaRPr lang="fr-CA" sz="2000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912577F-6A74-480E-9838-62C97E974492}" type="parTrans" cxnId="{DFB99CF0-1A97-4135-8E70-D8A12725FC3D}">
      <dgm:prSet/>
      <dgm:spPr/>
      <dgm:t>
        <a:bodyPr/>
        <a:lstStyle/>
        <a:p>
          <a:endParaRPr lang="fr-CA"/>
        </a:p>
      </dgm:t>
    </dgm:pt>
    <dgm:pt modelId="{77556440-C791-4705-A901-879AE21DE8A3}" type="sibTrans" cxnId="{DFB99CF0-1A97-4135-8E70-D8A12725FC3D}">
      <dgm:prSet/>
      <dgm:spPr/>
      <dgm:t>
        <a:bodyPr/>
        <a:lstStyle/>
        <a:p>
          <a:endParaRPr lang="fr-CA"/>
        </a:p>
      </dgm:t>
    </dgm:pt>
    <dgm:pt modelId="{47DF6D1C-839D-476B-B69D-E0D39F8F39CB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No hydro-alcoholic solutions</a:t>
          </a:r>
          <a:endParaRPr lang="fr-CA" sz="2000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B1560272-BF2F-49A8-9DD5-BCA253999038}" type="parTrans" cxnId="{3B388F29-8994-4D46-A838-0C3BD8B9923A}">
      <dgm:prSet/>
      <dgm:spPr/>
      <dgm:t>
        <a:bodyPr/>
        <a:lstStyle/>
        <a:p>
          <a:endParaRPr lang="fr-CA"/>
        </a:p>
      </dgm:t>
    </dgm:pt>
    <dgm:pt modelId="{93C43B17-5636-4285-A570-191D6E439817}" type="sibTrans" cxnId="{3B388F29-8994-4D46-A838-0C3BD8B9923A}">
      <dgm:prSet/>
      <dgm:spPr/>
      <dgm:t>
        <a:bodyPr/>
        <a:lstStyle/>
        <a:p>
          <a:endParaRPr lang="fr-CA"/>
        </a:p>
      </dgm:t>
    </dgm:pt>
    <dgm:pt modelId="{BA3E633B-51F2-4514-B4DE-2A388A212346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No sinks dedicated to hand hygiene</a:t>
          </a:r>
          <a:endParaRPr lang="fr-CA" sz="2000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1B23F5B-25D4-44C5-83C9-E5615D8C90E9}" type="parTrans" cxnId="{9C0DCA11-4D69-482F-97E2-E6C11D8202C1}">
      <dgm:prSet/>
      <dgm:spPr/>
      <dgm:t>
        <a:bodyPr/>
        <a:lstStyle/>
        <a:p>
          <a:endParaRPr lang="fr-CA"/>
        </a:p>
      </dgm:t>
    </dgm:pt>
    <dgm:pt modelId="{DA01E53A-9BA4-4F65-807B-99FFD534089C}" type="sibTrans" cxnId="{9C0DCA11-4D69-482F-97E2-E6C11D8202C1}">
      <dgm:prSet/>
      <dgm:spPr/>
      <dgm:t>
        <a:bodyPr/>
        <a:lstStyle/>
        <a:p>
          <a:endParaRPr lang="fr-CA"/>
        </a:p>
      </dgm:t>
    </dgm:pt>
    <dgm:pt modelId="{B097E94C-7306-42D4-9380-591D3C0286AE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Clean and soiled material mixed</a:t>
          </a:r>
        </a:p>
      </dgm:t>
    </dgm:pt>
    <dgm:pt modelId="{3B6D7A53-75FE-4417-A273-20312E1D9722}" type="parTrans" cxnId="{D60DEF47-826D-40CB-A7B9-23800A175C72}">
      <dgm:prSet/>
      <dgm:spPr/>
      <dgm:t>
        <a:bodyPr/>
        <a:lstStyle/>
        <a:p>
          <a:endParaRPr lang="fr-CA"/>
        </a:p>
      </dgm:t>
    </dgm:pt>
    <dgm:pt modelId="{0B96E76D-867A-4B31-B34A-39C906A71627}" type="sibTrans" cxnId="{D60DEF47-826D-40CB-A7B9-23800A175C72}">
      <dgm:prSet/>
      <dgm:spPr/>
      <dgm:t>
        <a:bodyPr/>
        <a:lstStyle/>
        <a:p>
          <a:endParaRPr lang="fr-CA"/>
        </a:p>
      </dgm:t>
    </dgm:pt>
    <dgm:pt modelId="{4FB4A07C-2DD2-43AE-9BF6-A27BD03FF3EF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Commodes with cushions, leather, rusted, broken</a:t>
          </a:r>
          <a:endParaRPr lang="fr-CA" sz="2000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2B1635DF-C7DA-4008-947A-8CA604ECAE81}" type="parTrans" cxnId="{4FCD7CFA-192F-4F17-8B60-3F964BEEBB6E}">
      <dgm:prSet/>
      <dgm:spPr/>
      <dgm:t>
        <a:bodyPr/>
        <a:lstStyle/>
        <a:p>
          <a:endParaRPr lang="fr-CA"/>
        </a:p>
      </dgm:t>
    </dgm:pt>
    <dgm:pt modelId="{C7419EE1-7E9C-4F8A-A598-2099C5548DE6}" type="sibTrans" cxnId="{4FCD7CFA-192F-4F17-8B60-3F964BEEBB6E}">
      <dgm:prSet/>
      <dgm:spPr/>
      <dgm:t>
        <a:bodyPr/>
        <a:lstStyle/>
        <a:p>
          <a:endParaRPr lang="fr-CA"/>
        </a:p>
      </dgm:t>
    </dgm:pt>
    <dgm:pt modelId="{208A98FB-1971-4122-895D-A86FD43AD53E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Cotton gowns, shower heads, washers and macerators</a:t>
          </a:r>
        </a:p>
      </dgm:t>
    </dgm:pt>
    <dgm:pt modelId="{CAF122AD-356F-4105-B346-E1C9B6AED2F4}" type="parTrans" cxnId="{97A18F13-A77D-4D66-B9CC-EC688FCAB2AF}">
      <dgm:prSet/>
      <dgm:spPr/>
      <dgm:t>
        <a:bodyPr/>
        <a:lstStyle/>
        <a:p>
          <a:endParaRPr lang="fr-CA"/>
        </a:p>
      </dgm:t>
    </dgm:pt>
    <dgm:pt modelId="{DA4E149C-7AA0-4074-BF5C-B07ADED302E7}" type="sibTrans" cxnId="{97A18F13-A77D-4D66-B9CC-EC688FCAB2AF}">
      <dgm:prSet/>
      <dgm:spPr/>
      <dgm:t>
        <a:bodyPr/>
        <a:lstStyle/>
        <a:p>
          <a:endParaRPr lang="fr-CA"/>
        </a:p>
      </dgm:t>
    </dgm:pt>
    <dgm:pt modelId="{10CABFED-94EB-469B-830E-6C35EC090087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No-fly zones (avoided by personnel)</a:t>
          </a:r>
        </a:p>
      </dgm:t>
    </dgm:pt>
    <dgm:pt modelId="{104A4BB7-8D7F-423C-BF8D-6DAF6E445CC1}" type="parTrans" cxnId="{54B1B134-9517-4CA2-BB49-049955AAAE36}">
      <dgm:prSet/>
      <dgm:spPr/>
      <dgm:t>
        <a:bodyPr/>
        <a:lstStyle/>
        <a:p>
          <a:endParaRPr lang="fr-CA"/>
        </a:p>
      </dgm:t>
    </dgm:pt>
    <dgm:pt modelId="{3BAD11E1-9D3C-4DA7-AE38-082117A92F00}" type="sibTrans" cxnId="{54B1B134-9517-4CA2-BB49-049955AAAE36}">
      <dgm:prSet/>
      <dgm:spPr/>
      <dgm:t>
        <a:bodyPr/>
        <a:lstStyle/>
        <a:p>
          <a:endParaRPr lang="fr-CA"/>
        </a:p>
      </dgm:t>
    </dgm:pt>
    <dgm:pt modelId="{A2AF8BB3-35F0-4A7C-A1A4-28830E148E34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Conformity to glove practices</a:t>
          </a:r>
        </a:p>
      </dgm:t>
    </dgm:pt>
    <dgm:pt modelId="{1C750DB8-F94A-4F07-A561-F5A12209B17A}" type="parTrans" cxnId="{59F2CFCC-82E2-4EBA-A880-C37AC8D06767}">
      <dgm:prSet/>
      <dgm:spPr/>
      <dgm:t>
        <a:bodyPr/>
        <a:lstStyle/>
        <a:p>
          <a:endParaRPr lang="fr-CA"/>
        </a:p>
      </dgm:t>
    </dgm:pt>
    <dgm:pt modelId="{DD842DCB-97DB-4293-B98F-592D32D37520}" type="sibTrans" cxnId="{59F2CFCC-82E2-4EBA-A880-C37AC8D06767}">
      <dgm:prSet/>
      <dgm:spPr/>
      <dgm:t>
        <a:bodyPr/>
        <a:lstStyle/>
        <a:p>
          <a:endParaRPr lang="fr-CA"/>
        </a:p>
      </dgm:t>
    </dgm:pt>
    <dgm:pt modelId="{DE6848E2-5E57-4266-B4C4-DF1878175501}">
      <dgm:prSet phldrT="[Texte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CA" sz="2000" dirty="0">
              <a:latin typeface="Poppins" panose="00000500000000000000" pitchFamily="2" charset="0"/>
              <a:cs typeface="Poppins" panose="00000500000000000000" pitchFamily="2" charset="0"/>
            </a:rPr>
            <a:t>IPAC = multi-task!</a:t>
          </a:r>
        </a:p>
      </dgm:t>
    </dgm:pt>
    <dgm:pt modelId="{8B52BBFB-A254-4D1C-9A75-B9759E2D0908}" type="parTrans" cxnId="{82DE04FC-373D-43E2-8DD6-FD4F9C75DB30}">
      <dgm:prSet/>
      <dgm:spPr/>
      <dgm:t>
        <a:bodyPr/>
        <a:lstStyle/>
        <a:p>
          <a:endParaRPr lang="fr-CA"/>
        </a:p>
      </dgm:t>
    </dgm:pt>
    <dgm:pt modelId="{1DE11B71-7D18-45D8-B5C7-3A6A3E01DA3A}" type="sibTrans" cxnId="{82DE04FC-373D-43E2-8DD6-FD4F9C75DB30}">
      <dgm:prSet/>
      <dgm:spPr/>
      <dgm:t>
        <a:bodyPr/>
        <a:lstStyle/>
        <a:p>
          <a:endParaRPr lang="fr-CA"/>
        </a:p>
      </dgm:t>
    </dgm:pt>
    <dgm:pt modelId="{FF19BAE8-ED77-474F-B4C6-3081B0AEC107}" type="pres">
      <dgm:prSet presAssocID="{BECD7432-BD41-419B-BA51-B98B5B1426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AE257F-42E2-428B-AA4B-721C8197654F}" type="pres">
      <dgm:prSet presAssocID="{D52AFEAE-B518-46C4-BEBC-4E7266D1F8A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2084E-6190-42C2-8541-5877EB6157B8}" type="pres">
      <dgm:prSet presAssocID="{77556440-C791-4705-A901-879AE21DE8A3}" presName="sibTrans" presStyleCnt="0"/>
      <dgm:spPr/>
    </dgm:pt>
    <dgm:pt modelId="{E944BD5D-560D-4CF4-85A8-9E855E51EDCB}" type="pres">
      <dgm:prSet presAssocID="{47DF6D1C-839D-476B-B69D-E0D39F8F39C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921EE-2570-44DA-8A7A-772C909FFC01}" type="pres">
      <dgm:prSet presAssocID="{93C43B17-5636-4285-A570-191D6E439817}" presName="sibTrans" presStyleCnt="0"/>
      <dgm:spPr/>
    </dgm:pt>
    <dgm:pt modelId="{B2139F85-4F5E-4AB1-A27A-DF040094677B}" type="pres">
      <dgm:prSet presAssocID="{BA3E633B-51F2-4514-B4DE-2A388A21234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93C6D-4E97-440D-A0A2-1068604D1A41}" type="pres">
      <dgm:prSet presAssocID="{DA01E53A-9BA4-4F65-807B-99FFD534089C}" presName="sibTrans" presStyleCnt="0"/>
      <dgm:spPr/>
    </dgm:pt>
    <dgm:pt modelId="{C280FF09-EE8F-4CA4-B293-2E4DA52D47C8}" type="pres">
      <dgm:prSet presAssocID="{B097E94C-7306-42D4-9380-591D3C0286A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461A1-774B-4BC8-9302-2786009A8921}" type="pres">
      <dgm:prSet presAssocID="{0B96E76D-867A-4B31-B34A-39C906A71627}" presName="sibTrans" presStyleCnt="0"/>
      <dgm:spPr/>
    </dgm:pt>
    <dgm:pt modelId="{B888DBEB-F243-4D97-891D-200AB20833E5}" type="pres">
      <dgm:prSet presAssocID="{4FB4A07C-2DD2-43AE-9BF6-A27BD03FF3E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735ED-AF64-4C13-9B05-B92059769247}" type="pres">
      <dgm:prSet presAssocID="{C7419EE1-7E9C-4F8A-A598-2099C5548DE6}" presName="sibTrans" presStyleCnt="0"/>
      <dgm:spPr/>
    </dgm:pt>
    <dgm:pt modelId="{F0351CBE-1E1B-4F6A-AED1-CC052077AB1A}" type="pres">
      <dgm:prSet presAssocID="{208A98FB-1971-4122-895D-A86FD43AD53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45CFC-FA83-4E2F-A1B7-F1F85209122F}" type="pres">
      <dgm:prSet presAssocID="{DA4E149C-7AA0-4074-BF5C-B07ADED302E7}" presName="sibTrans" presStyleCnt="0"/>
      <dgm:spPr/>
    </dgm:pt>
    <dgm:pt modelId="{0B7EA76D-E72D-4E98-B42C-EDCEA05E18A3}" type="pres">
      <dgm:prSet presAssocID="{10CABFED-94EB-469B-830E-6C35EC09008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49DCD-DBC2-4A2B-81FE-4B2DF0382BCB}" type="pres">
      <dgm:prSet presAssocID="{3BAD11E1-9D3C-4DA7-AE38-082117A92F00}" presName="sibTrans" presStyleCnt="0"/>
      <dgm:spPr/>
    </dgm:pt>
    <dgm:pt modelId="{12763E19-6816-441F-ACD0-3D84FC8D2B43}" type="pres">
      <dgm:prSet presAssocID="{A2AF8BB3-35F0-4A7C-A1A4-28830E148E3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B15FA-4E62-470F-957A-A912935A997D}" type="pres">
      <dgm:prSet presAssocID="{DD842DCB-97DB-4293-B98F-592D32D37520}" presName="sibTrans" presStyleCnt="0"/>
      <dgm:spPr/>
    </dgm:pt>
    <dgm:pt modelId="{8A92DBA8-3760-4693-AB6F-D66E548E4090}" type="pres">
      <dgm:prSet presAssocID="{DE6848E2-5E57-4266-B4C4-DF187817550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1B134-9517-4CA2-BB49-049955AAAE36}" srcId="{BECD7432-BD41-419B-BA51-B98B5B1426FA}" destId="{10CABFED-94EB-469B-830E-6C35EC090087}" srcOrd="6" destOrd="0" parTransId="{104A4BB7-8D7F-423C-BF8D-6DAF6E445CC1}" sibTransId="{3BAD11E1-9D3C-4DA7-AE38-082117A92F00}"/>
    <dgm:cxn modelId="{A8D3258D-8E09-4DD7-9F5D-B0897BBC75D4}" type="presOf" srcId="{D52AFEAE-B518-46C4-BEBC-4E7266D1F8A3}" destId="{78AE257F-42E2-428B-AA4B-721C8197654F}" srcOrd="0" destOrd="0" presId="urn:microsoft.com/office/officeart/2005/8/layout/default"/>
    <dgm:cxn modelId="{D60DEF47-826D-40CB-A7B9-23800A175C72}" srcId="{BECD7432-BD41-419B-BA51-B98B5B1426FA}" destId="{B097E94C-7306-42D4-9380-591D3C0286AE}" srcOrd="3" destOrd="0" parTransId="{3B6D7A53-75FE-4417-A273-20312E1D9722}" sibTransId="{0B96E76D-867A-4B31-B34A-39C906A71627}"/>
    <dgm:cxn modelId="{9C0DCA11-4D69-482F-97E2-E6C11D8202C1}" srcId="{BECD7432-BD41-419B-BA51-B98B5B1426FA}" destId="{BA3E633B-51F2-4514-B4DE-2A388A212346}" srcOrd="2" destOrd="0" parTransId="{C1B23F5B-25D4-44C5-83C9-E5615D8C90E9}" sibTransId="{DA01E53A-9BA4-4F65-807B-99FFD534089C}"/>
    <dgm:cxn modelId="{97A18F13-A77D-4D66-B9CC-EC688FCAB2AF}" srcId="{BECD7432-BD41-419B-BA51-B98B5B1426FA}" destId="{208A98FB-1971-4122-895D-A86FD43AD53E}" srcOrd="5" destOrd="0" parTransId="{CAF122AD-356F-4105-B346-E1C9B6AED2F4}" sibTransId="{DA4E149C-7AA0-4074-BF5C-B07ADED302E7}"/>
    <dgm:cxn modelId="{82DE04FC-373D-43E2-8DD6-FD4F9C75DB30}" srcId="{BECD7432-BD41-419B-BA51-B98B5B1426FA}" destId="{DE6848E2-5E57-4266-B4C4-DF1878175501}" srcOrd="8" destOrd="0" parTransId="{8B52BBFB-A254-4D1C-9A75-B9759E2D0908}" sibTransId="{1DE11B71-7D18-45D8-B5C7-3A6A3E01DA3A}"/>
    <dgm:cxn modelId="{969FF643-4740-4E4A-AA01-A9F40958840C}" type="presOf" srcId="{208A98FB-1971-4122-895D-A86FD43AD53E}" destId="{F0351CBE-1E1B-4F6A-AED1-CC052077AB1A}" srcOrd="0" destOrd="0" presId="urn:microsoft.com/office/officeart/2005/8/layout/default"/>
    <dgm:cxn modelId="{D36B632C-4A37-4B7E-99B3-7682FD49D688}" type="presOf" srcId="{4FB4A07C-2DD2-43AE-9BF6-A27BD03FF3EF}" destId="{B888DBEB-F243-4D97-891D-200AB20833E5}" srcOrd="0" destOrd="0" presId="urn:microsoft.com/office/officeart/2005/8/layout/default"/>
    <dgm:cxn modelId="{DC67DC7A-0CBE-472B-9ED7-ED9962A060CC}" type="presOf" srcId="{A2AF8BB3-35F0-4A7C-A1A4-28830E148E34}" destId="{12763E19-6816-441F-ACD0-3D84FC8D2B43}" srcOrd="0" destOrd="0" presId="urn:microsoft.com/office/officeart/2005/8/layout/default"/>
    <dgm:cxn modelId="{4FCD7CFA-192F-4F17-8B60-3F964BEEBB6E}" srcId="{BECD7432-BD41-419B-BA51-B98B5B1426FA}" destId="{4FB4A07C-2DD2-43AE-9BF6-A27BD03FF3EF}" srcOrd="4" destOrd="0" parTransId="{2B1635DF-C7DA-4008-947A-8CA604ECAE81}" sibTransId="{C7419EE1-7E9C-4F8A-A598-2099C5548DE6}"/>
    <dgm:cxn modelId="{59F2CFCC-82E2-4EBA-A880-C37AC8D06767}" srcId="{BECD7432-BD41-419B-BA51-B98B5B1426FA}" destId="{A2AF8BB3-35F0-4A7C-A1A4-28830E148E34}" srcOrd="7" destOrd="0" parTransId="{1C750DB8-F94A-4F07-A561-F5A12209B17A}" sibTransId="{DD842DCB-97DB-4293-B98F-592D32D37520}"/>
    <dgm:cxn modelId="{DFB99CF0-1A97-4135-8E70-D8A12725FC3D}" srcId="{BECD7432-BD41-419B-BA51-B98B5B1426FA}" destId="{D52AFEAE-B518-46C4-BEBC-4E7266D1F8A3}" srcOrd="0" destOrd="0" parTransId="{F912577F-6A74-480E-9838-62C97E974492}" sibTransId="{77556440-C791-4705-A901-879AE21DE8A3}"/>
    <dgm:cxn modelId="{E4ADBB30-CE35-4159-B4E1-3569E70B4A71}" type="presOf" srcId="{10CABFED-94EB-469B-830E-6C35EC090087}" destId="{0B7EA76D-E72D-4E98-B42C-EDCEA05E18A3}" srcOrd="0" destOrd="0" presId="urn:microsoft.com/office/officeart/2005/8/layout/default"/>
    <dgm:cxn modelId="{3B388F29-8994-4D46-A838-0C3BD8B9923A}" srcId="{BECD7432-BD41-419B-BA51-B98B5B1426FA}" destId="{47DF6D1C-839D-476B-B69D-E0D39F8F39CB}" srcOrd="1" destOrd="0" parTransId="{B1560272-BF2F-49A8-9DD5-BCA253999038}" sibTransId="{93C43B17-5636-4285-A570-191D6E439817}"/>
    <dgm:cxn modelId="{A8F9FA7C-2224-41E8-92DA-27FF2FF79C09}" type="presOf" srcId="{B097E94C-7306-42D4-9380-591D3C0286AE}" destId="{C280FF09-EE8F-4CA4-B293-2E4DA52D47C8}" srcOrd="0" destOrd="0" presId="urn:microsoft.com/office/officeart/2005/8/layout/default"/>
    <dgm:cxn modelId="{3E0DEA7B-69C2-4447-A8A5-7C41CD3C7799}" type="presOf" srcId="{BA3E633B-51F2-4514-B4DE-2A388A212346}" destId="{B2139F85-4F5E-4AB1-A27A-DF040094677B}" srcOrd="0" destOrd="0" presId="urn:microsoft.com/office/officeart/2005/8/layout/default"/>
    <dgm:cxn modelId="{2BA5E566-797D-42FE-BE3D-BB97887445C7}" type="presOf" srcId="{DE6848E2-5E57-4266-B4C4-DF1878175501}" destId="{8A92DBA8-3760-4693-AB6F-D66E548E4090}" srcOrd="0" destOrd="0" presId="urn:microsoft.com/office/officeart/2005/8/layout/default"/>
    <dgm:cxn modelId="{958F2A9C-E6CD-498B-8792-BE4BE75E014D}" type="presOf" srcId="{47DF6D1C-839D-476B-B69D-E0D39F8F39CB}" destId="{E944BD5D-560D-4CF4-85A8-9E855E51EDCB}" srcOrd="0" destOrd="0" presId="urn:microsoft.com/office/officeart/2005/8/layout/default"/>
    <dgm:cxn modelId="{7030ACAF-8629-47A2-B703-3B2857E8B4F0}" type="presOf" srcId="{BECD7432-BD41-419B-BA51-B98B5B1426FA}" destId="{FF19BAE8-ED77-474F-B4C6-3081B0AEC107}" srcOrd="0" destOrd="0" presId="urn:microsoft.com/office/officeart/2005/8/layout/default"/>
    <dgm:cxn modelId="{E5BFE9D1-C8DC-4951-9981-BC10639CBB74}" type="presParOf" srcId="{FF19BAE8-ED77-474F-B4C6-3081B0AEC107}" destId="{78AE257F-42E2-428B-AA4B-721C8197654F}" srcOrd="0" destOrd="0" presId="urn:microsoft.com/office/officeart/2005/8/layout/default"/>
    <dgm:cxn modelId="{0DBEDC89-DA36-461B-A10D-2CDA97194520}" type="presParOf" srcId="{FF19BAE8-ED77-474F-B4C6-3081B0AEC107}" destId="{CC22084E-6190-42C2-8541-5877EB6157B8}" srcOrd="1" destOrd="0" presId="urn:microsoft.com/office/officeart/2005/8/layout/default"/>
    <dgm:cxn modelId="{C525E57B-3F9D-4AAC-9531-4C4C932E81C6}" type="presParOf" srcId="{FF19BAE8-ED77-474F-B4C6-3081B0AEC107}" destId="{E944BD5D-560D-4CF4-85A8-9E855E51EDCB}" srcOrd="2" destOrd="0" presId="urn:microsoft.com/office/officeart/2005/8/layout/default"/>
    <dgm:cxn modelId="{D2844A70-135C-49EB-9FEB-A3FDC9B1ABCD}" type="presParOf" srcId="{FF19BAE8-ED77-474F-B4C6-3081B0AEC107}" destId="{D5F921EE-2570-44DA-8A7A-772C909FFC01}" srcOrd="3" destOrd="0" presId="urn:microsoft.com/office/officeart/2005/8/layout/default"/>
    <dgm:cxn modelId="{4BDB52EC-5068-442F-9C60-CDA2C7349BC2}" type="presParOf" srcId="{FF19BAE8-ED77-474F-B4C6-3081B0AEC107}" destId="{B2139F85-4F5E-4AB1-A27A-DF040094677B}" srcOrd="4" destOrd="0" presId="urn:microsoft.com/office/officeart/2005/8/layout/default"/>
    <dgm:cxn modelId="{B054736C-6EF0-41BD-918C-91535E2A74FF}" type="presParOf" srcId="{FF19BAE8-ED77-474F-B4C6-3081B0AEC107}" destId="{E1893C6D-4E97-440D-A0A2-1068604D1A41}" srcOrd="5" destOrd="0" presId="urn:microsoft.com/office/officeart/2005/8/layout/default"/>
    <dgm:cxn modelId="{C19DCD93-C1DE-41A0-832C-42E47EE5C0EA}" type="presParOf" srcId="{FF19BAE8-ED77-474F-B4C6-3081B0AEC107}" destId="{C280FF09-EE8F-4CA4-B293-2E4DA52D47C8}" srcOrd="6" destOrd="0" presId="urn:microsoft.com/office/officeart/2005/8/layout/default"/>
    <dgm:cxn modelId="{586D9430-6ABA-446A-B4B0-566279004A5B}" type="presParOf" srcId="{FF19BAE8-ED77-474F-B4C6-3081B0AEC107}" destId="{429461A1-774B-4BC8-9302-2786009A8921}" srcOrd="7" destOrd="0" presId="urn:microsoft.com/office/officeart/2005/8/layout/default"/>
    <dgm:cxn modelId="{97E5649B-62EC-4824-9DDA-7FADFD35981F}" type="presParOf" srcId="{FF19BAE8-ED77-474F-B4C6-3081B0AEC107}" destId="{B888DBEB-F243-4D97-891D-200AB20833E5}" srcOrd="8" destOrd="0" presId="urn:microsoft.com/office/officeart/2005/8/layout/default"/>
    <dgm:cxn modelId="{D30E31C1-06CD-47F6-AEA1-7791C3444DFD}" type="presParOf" srcId="{FF19BAE8-ED77-474F-B4C6-3081B0AEC107}" destId="{597735ED-AF64-4C13-9B05-B92059769247}" srcOrd="9" destOrd="0" presId="urn:microsoft.com/office/officeart/2005/8/layout/default"/>
    <dgm:cxn modelId="{1461B992-C4FB-463C-8212-A632672708E6}" type="presParOf" srcId="{FF19BAE8-ED77-474F-B4C6-3081B0AEC107}" destId="{F0351CBE-1E1B-4F6A-AED1-CC052077AB1A}" srcOrd="10" destOrd="0" presId="urn:microsoft.com/office/officeart/2005/8/layout/default"/>
    <dgm:cxn modelId="{27437DD7-C702-4F35-9F71-02262C774163}" type="presParOf" srcId="{FF19BAE8-ED77-474F-B4C6-3081B0AEC107}" destId="{67245CFC-FA83-4E2F-A1B7-F1F85209122F}" srcOrd="11" destOrd="0" presId="urn:microsoft.com/office/officeart/2005/8/layout/default"/>
    <dgm:cxn modelId="{01A18DED-DCE2-47D0-A65C-1CD7FBA0CF8D}" type="presParOf" srcId="{FF19BAE8-ED77-474F-B4C6-3081B0AEC107}" destId="{0B7EA76D-E72D-4E98-B42C-EDCEA05E18A3}" srcOrd="12" destOrd="0" presId="urn:microsoft.com/office/officeart/2005/8/layout/default"/>
    <dgm:cxn modelId="{63AC1B13-03F3-49DA-9990-876F9A2F41CF}" type="presParOf" srcId="{FF19BAE8-ED77-474F-B4C6-3081B0AEC107}" destId="{14C49DCD-DBC2-4A2B-81FE-4B2DF0382BCB}" srcOrd="13" destOrd="0" presId="urn:microsoft.com/office/officeart/2005/8/layout/default"/>
    <dgm:cxn modelId="{BC21BFD6-4201-4E95-B310-80775D893801}" type="presParOf" srcId="{FF19BAE8-ED77-474F-B4C6-3081B0AEC107}" destId="{12763E19-6816-441F-ACD0-3D84FC8D2B43}" srcOrd="14" destOrd="0" presId="urn:microsoft.com/office/officeart/2005/8/layout/default"/>
    <dgm:cxn modelId="{E474B1D9-ED16-45EB-8B67-7AF20E3FB975}" type="presParOf" srcId="{FF19BAE8-ED77-474F-B4C6-3081B0AEC107}" destId="{481B15FA-4E62-470F-957A-A912935A997D}" srcOrd="15" destOrd="0" presId="urn:microsoft.com/office/officeart/2005/8/layout/default"/>
    <dgm:cxn modelId="{96937998-520B-4401-8BE9-9E1A447E981C}" type="presParOf" srcId="{FF19BAE8-ED77-474F-B4C6-3081B0AEC107}" destId="{8A92DBA8-3760-4693-AB6F-D66E548E409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5DE9E9-B673-4457-AD58-247797F961A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EEA14D0-6B07-41F2-A317-388F256DFBCC}">
      <dgm:prSet phldrT="[Texte]"/>
      <dgm:spPr/>
      <dgm:t>
        <a:bodyPr/>
        <a:lstStyle/>
        <a:p>
          <a:r>
            <a:rPr lang="en-CA" dirty="0">
              <a:latin typeface="Poppins" panose="00000500000000000000" pitchFamily="2" charset="0"/>
              <a:cs typeface="Poppins" panose="00000500000000000000" pitchFamily="2" charset="0"/>
            </a:rPr>
            <a:t>Standardization</a:t>
          </a:r>
          <a:endParaRPr lang="fr-CA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AAA8C982-72B8-466C-B63E-BD499F88127B}" type="parTrans" cxnId="{2E29C773-DCC0-427E-9808-90B9C92F8FEF}">
      <dgm:prSet/>
      <dgm:spPr/>
      <dgm:t>
        <a:bodyPr/>
        <a:lstStyle/>
        <a:p>
          <a:endParaRPr lang="fr-CA"/>
        </a:p>
      </dgm:t>
    </dgm:pt>
    <dgm:pt modelId="{F6365355-E394-47D8-9DAA-64B9EC62DD34}" type="sibTrans" cxnId="{2E29C773-DCC0-427E-9808-90B9C92F8FEF}">
      <dgm:prSet/>
      <dgm:spPr/>
      <dgm:t>
        <a:bodyPr/>
        <a:lstStyle/>
        <a:p>
          <a:endParaRPr lang="fr-CA"/>
        </a:p>
      </dgm:t>
    </dgm:pt>
    <dgm:pt modelId="{B3751FDF-31D5-4CA1-9683-425FA4292579}">
      <dgm:prSet phldrT="[Texte]"/>
      <dgm:spPr/>
      <dgm:t>
        <a:bodyPr/>
        <a:lstStyle/>
        <a:p>
          <a:r>
            <a:rPr lang="en-CA" dirty="0">
              <a:latin typeface="Poppins" panose="00000500000000000000" pitchFamily="2" charset="0"/>
              <a:cs typeface="Poppins" panose="00000500000000000000" pitchFamily="2" charset="0"/>
            </a:rPr>
            <a:t>IPAC nurses ratio</a:t>
          </a:r>
          <a:endParaRPr lang="fr-CA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9722314-4011-4162-9B60-A2FC3A3C301B}" type="parTrans" cxnId="{67A91DBA-8D93-4143-8E8D-EF744DF08BFE}">
      <dgm:prSet/>
      <dgm:spPr/>
      <dgm:t>
        <a:bodyPr/>
        <a:lstStyle/>
        <a:p>
          <a:endParaRPr lang="fr-CA"/>
        </a:p>
      </dgm:t>
    </dgm:pt>
    <dgm:pt modelId="{6A116D81-995C-4F13-8F29-91D639586438}" type="sibTrans" cxnId="{67A91DBA-8D93-4143-8E8D-EF744DF08BFE}">
      <dgm:prSet/>
      <dgm:spPr/>
      <dgm:t>
        <a:bodyPr/>
        <a:lstStyle/>
        <a:p>
          <a:endParaRPr lang="fr-CA"/>
        </a:p>
      </dgm:t>
    </dgm:pt>
    <dgm:pt modelId="{8CE1A132-7BB3-44A2-802B-2104EE0C38EE}">
      <dgm:prSet phldrT="[Texte]"/>
      <dgm:spPr/>
      <dgm:t>
        <a:bodyPr/>
        <a:lstStyle/>
        <a:p>
          <a:r>
            <a:rPr lang="en-CA" dirty="0">
              <a:latin typeface="Poppins" panose="00000500000000000000" pitchFamily="2" charset="0"/>
              <a:cs typeface="Poppins" panose="00000500000000000000" pitchFamily="2" charset="0"/>
            </a:rPr>
            <a:t>IPAC Culture</a:t>
          </a:r>
          <a:endParaRPr lang="fr-CA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230E3730-6BC2-49D0-BEA0-AECB2088F885}" type="parTrans" cxnId="{8E22B713-D8E8-4B72-AE7C-F1A36E4918FF}">
      <dgm:prSet/>
      <dgm:spPr/>
      <dgm:t>
        <a:bodyPr/>
        <a:lstStyle/>
        <a:p>
          <a:endParaRPr lang="fr-CA"/>
        </a:p>
      </dgm:t>
    </dgm:pt>
    <dgm:pt modelId="{7C2472C5-493B-4A48-9532-D2B86A8A7626}" type="sibTrans" cxnId="{8E22B713-D8E8-4B72-AE7C-F1A36E4918FF}">
      <dgm:prSet/>
      <dgm:spPr/>
      <dgm:t>
        <a:bodyPr/>
        <a:lstStyle/>
        <a:p>
          <a:endParaRPr lang="fr-CA"/>
        </a:p>
      </dgm:t>
    </dgm:pt>
    <dgm:pt modelId="{EF0F3B2B-0630-48C0-A298-C69CD529FC01}" type="pres">
      <dgm:prSet presAssocID="{6A5DE9E9-B673-4457-AD58-247797F961A4}" presName="CompostProcess" presStyleCnt="0">
        <dgm:presLayoutVars>
          <dgm:dir/>
          <dgm:resizeHandles val="exact"/>
        </dgm:presLayoutVars>
      </dgm:prSet>
      <dgm:spPr/>
    </dgm:pt>
    <dgm:pt modelId="{1BF96E55-13B1-4AB4-8D3B-AD033AB37282}" type="pres">
      <dgm:prSet presAssocID="{6A5DE9E9-B673-4457-AD58-247797F961A4}" presName="arrow" presStyleLbl="bgShp" presStyleIdx="0" presStyleCnt="1"/>
      <dgm:spPr/>
    </dgm:pt>
    <dgm:pt modelId="{CC44F348-6A4A-49B2-8E1C-3CD1FDEA104C}" type="pres">
      <dgm:prSet presAssocID="{6A5DE9E9-B673-4457-AD58-247797F961A4}" presName="linearProcess" presStyleCnt="0"/>
      <dgm:spPr/>
    </dgm:pt>
    <dgm:pt modelId="{D43C0342-C0B6-4E05-9386-372926FBA224}" type="pres">
      <dgm:prSet presAssocID="{5EEA14D0-6B07-41F2-A317-388F256DFBC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636DE-FEEF-4DFF-BF2D-82C5257B15BC}" type="pres">
      <dgm:prSet presAssocID="{F6365355-E394-47D8-9DAA-64B9EC62DD34}" presName="sibTrans" presStyleCnt="0"/>
      <dgm:spPr/>
    </dgm:pt>
    <dgm:pt modelId="{6C62E799-229E-4A56-A1DE-B34091B0DFCA}" type="pres">
      <dgm:prSet presAssocID="{B3751FDF-31D5-4CA1-9683-425FA429257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7985E-8AE7-47F1-A214-5508B5A805F0}" type="pres">
      <dgm:prSet presAssocID="{6A116D81-995C-4F13-8F29-91D639586438}" presName="sibTrans" presStyleCnt="0"/>
      <dgm:spPr/>
    </dgm:pt>
    <dgm:pt modelId="{09E759B8-84D4-4169-BB57-16E785F96F10}" type="pres">
      <dgm:prSet presAssocID="{8CE1A132-7BB3-44A2-802B-2104EE0C38E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FC4422-34B8-4895-8547-11AA94219943}" type="presOf" srcId="{8CE1A132-7BB3-44A2-802B-2104EE0C38EE}" destId="{09E759B8-84D4-4169-BB57-16E785F96F10}" srcOrd="0" destOrd="0" presId="urn:microsoft.com/office/officeart/2005/8/layout/hProcess9"/>
    <dgm:cxn modelId="{F2E581CB-4246-47C2-A937-2419E714E2CA}" type="presOf" srcId="{B3751FDF-31D5-4CA1-9683-425FA4292579}" destId="{6C62E799-229E-4A56-A1DE-B34091B0DFCA}" srcOrd="0" destOrd="0" presId="urn:microsoft.com/office/officeart/2005/8/layout/hProcess9"/>
    <dgm:cxn modelId="{67A91DBA-8D93-4143-8E8D-EF744DF08BFE}" srcId="{6A5DE9E9-B673-4457-AD58-247797F961A4}" destId="{B3751FDF-31D5-4CA1-9683-425FA4292579}" srcOrd="1" destOrd="0" parTransId="{C9722314-4011-4162-9B60-A2FC3A3C301B}" sibTransId="{6A116D81-995C-4F13-8F29-91D639586438}"/>
    <dgm:cxn modelId="{C4171F2C-58F7-46F2-A285-4F0723E4EFFE}" type="presOf" srcId="{5EEA14D0-6B07-41F2-A317-388F256DFBCC}" destId="{D43C0342-C0B6-4E05-9386-372926FBA224}" srcOrd="0" destOrd="0" presId="urn:microsoft.com/office/officeart/2005/8/layout/hProcess9"/>
    <dgm:cxn modelId="{232CFE1B-0772-489C-B205-AA280AB600E8}" type="presOf" srcId="{6A5DE9E9-B673-4457-AD58-247797F961A4}" destId="{EF0F3B2B-0630-48C0-A298-C69CD529FC01}" srcOrd="0" destOrd="0" presId="urn:microsoft.com/office/officeart/2005/8/layout/hProcess9"/>
    <dgm:cxn modelId="{8E22B713-D8E8-4B72-AE7C-F1A36E4918FF}" srcId="{6A5DE9E9-B673-4457-AD58-247797F961A4}" destId="{8CE1A132-7BB3-44A2-802B-2104EE0C38EE}" srcOrd="2" destOrd="0" parTransId="{230E3730-6BC2-49D0-BEA0-AECB2088F885}" sibTransId="{7C2472C5-493B-4A48-9532-D2B86A8A7626}"/>
    <dgm:cxn modelId="{2E29C773-DCC0-427E-9808-90B9C92F8FEF}" srcId="{6A5DE9E9-B673-4457-AD58-247797F961A4}" destId="{5EEA14D0-6B07-41F2-A317-388F256DFBCC}" srcOrd="0" destOrd="0" parTransId="{AAA8C982-72B8-466C-B63E-BD499F88127B}" sibTransId="{F6365355-E394-47D8-9DAA-64B9EC62DD34}"/>
    <dgm:cxn modelId="{3AD41561-25CA-4C8D-A926-C90EBB6ABD29}" type="presParOf" srcId="{EF0F3B2B-0630-48C0-A298-C69CD529FC01}" destId="{1BF96E55-13B1-4AB4-8D3B-AD033AB37282}" srcOrd="0" destOrd="0" presId="urn:microsoft.com/office/officeart/2005/8/layout/hProcess9"/>
    <dgm:cxn modelId="{29905A8D-B1A7-428B-8A92-303C7F75A251}" type="presParOf" srcId="{EF0F3B2B-0630-48C0-A298-C69CD529FC01}" destId="{CC44F348-6A4A-49B2-8E1C-3CD1FDEA104C}" srcOrd="1" destOrd="0" presId="urn:microsoft.com/office/officeart/2005/8/layout/hProcess9"/>
    <dgm:cxn modelId="{027FBBEC-6623-4784-B28B-95B3B86460CF}" type="presParOf" srcId="{CC44F348-6A4A-49B2-8E1C-3CD1FDEA104C}" destId="{D43C0342-C0B6-4E05-9386-372926FBA224}" srcOrd="0" destOrd="0" presId="urn:microsoft.com/office/officeart/2005/8/layout/hProcess9"/>
    <dgm:cxn modelId="{009789F9-100F-4B02-AE61-4E76C9C809F0}" type="presParOf" srcId="{CC44F348-6A4A-49B2-8E1C-3CD1FDEA104C}" destId="{B4F636DE-FEEF-4DFF-BF2D-82C5257B15BC}" srcOrd="1" destOrd="0" presId="urn:microsoft.com/office/officeart/2005/8/layout/hProcess9"/>
    <dgm:cxn modelId="{22D9B5A3-5ACD-4253-88C1-6EBAFC7AD6E8}" type="presParOf" srcId="{CC44F348-6A4A-49B2-8E1C-3CD1FDEA104C}" destId="{6C62E799-229E-4A56-A1DE-B34091B0DFCA}" srcOrd="2" destOrd="0" presId="urn:microsoft.com/office/officeart/2005/8/layout/hProcess9"/>
    <dgm:cxn modelId="{95C7BC11-8D1A-470D-A96B-5730EC008662}" type="presParOf" srcId="{CC44F348-6A4A-49B2-8E1C-3CD1FDEA104C}" destId="{2987985E-8AE7-47F1-A214-5508B5A805F0}" srcOrd="3" destOrd="0" presId="urn:microsoft.com/office/officeart/2005/8/layout/hProcess9"/>
    <dgm:cxn modelId="{1817158D-58CE-4A7E-AE4E-3BED4EA9B614}" type="presParOf" srcId="{CC44F348-6A4A-49B2-8E1C-3CD1FDEA104C}" destId="{09E759B8-84D4-4169-BB57-16E785F96F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5E12F-8CC8-449F-9521-B08BA23192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9BFADA7A-E6F3-453A-AEDE-4FF8F3C590A3}">
      <dgm:prSet phldrT="[Texte]" custT="1"/>
      <dgm:spPr/>
      <dgm:t>
        <a:bodyPr/>
        <a:lstStyle/>
        <a:p>
          <a:r>
            <a:rPr lang="en-CA" sz="1800" dirty="0"/>
            <a:t>Isolation</a:t>
          </a:r>
          <a:endParaRPr lang="fr-CA" sz="1800" dirty="0"/>
        </a:p>
      </dgm:t>
    </dgm:pt>
    <dgm:pt modelId="{D34BA22A-77DB-49E7-936F-2FB97094238A}" type="parTrans" cxnId="{CFF88940-925C-4E42-A377-5CE2060B8F1A}">
      <dgm:prSet/>
      <dgm:spPr/>
      <dgm:t>
        <a:bodyPr/>
        <a:lstStyle/>
        <a:p>
          <a:endParaRPr lang="fr-CA" sz="2800"/>
        </a:p>
      </dgm:t>
    </dgm:pt>
    <dgm:pt modelId="{AD1220FC-3589-40F1-943F-B41495B79FCD}" type="sibTrans" cxnId="{CFF88940-925C-4E42-A377-5CE2060B8F1A}">
      <dgm:prSet/>
      <dgm:spPr/>
      <dgm:t>
        <a:bodyPr/>
        <a:lstStyle/>
        <a:p>
          <a:endParaRPr lang="fr-CA" sz="2800"/>
        </a:p>
      </dgm:t>
    </dgm:pt>
    <dgm:pt modelId="{32C75FDF-0161-4A6B-8CB9-FA22263FAFE8}">
      <dgm:prSet phldrT="[Texte]" custT="1"/>
      <dgm:spPr/>
      <dgm:t>
        <a:bodyPr/>
        <a:lstStyle/>
        <a:p>
          <a:r>
            <a:rPr lang="en-CA" sz="1800" dirty="0"/>
            <a:t>Precaution levels</a:t>
          </a:r>
          <a:endParaRPr lang="fr-CA" sz="1800" dirty="0"/>
        </a:p>
      </dgm:t>
    </dgm:pt>
    <dgm:pt modelId="{41CA9304-148F-4777-B345-BFAB3CE3B1AD}" type="parTrans" cxnId="{0469D773-756C-40EA-8CFB-5ECFC0472733}">
      <dgm:prSet/>
      <dgm:spPr/>
      <dgm:t>
        <a:bodyPr/>
        <a:lstStyle/>
        <a:p>
          <a:endParaRPr lang="fr-CA" sz="2800"/>
        </a:p>
      </dgm:t>
    </dgm:pt>
    <dgm:pt modelId="{0E06D869-3643-4531-8BBF-01569DE4B4FB}" type="sibTrans" cxnId="{0469D773-756C-40EA-8CFB-5ECFC0472733}">
      <dgm:prSet/>
      <dgm:spPr/>
      <dgm:t>
        <a:bodyPr/>
        <a:lstStyle/>
        <a:p>
          <a:endParaRPr lang="fr-CA" sz="2800"/>
        </a:p>
      </dgm:t>
    </dgm:pt>
    <dgm:pt modelId="{F99F7BDD-9675-4213-B188-6004E326B3EE}">
      <dgm:prSet phldrT="[Texte]" custT="1"/>
      <dgm:spPr/>
      <dgm:t>
        <a:bodyPr/>
        <a:lstStyle/>
        <a:p>
          <a:r>
            <a:rPr lang="en-CA" sz="1800" dirty="0"/>
            <a:t>Regrouping / prioritizing	</a:t>
          </a:r>
        </a:p>
      </dgm:t>
    </dgm:pt>
    <dgm:pt modelId="{E0FDF6AE-A1FC-46C4-8B8D-A8CA58963425}" type="parTrans" cxnId="{78F08390-C768-4300-8C74-AC75661021F0}">
      <dgm:prSet/>
      <dgm:spPr/>
      <dgm:t>
        <a:bodyPr/>
        <a:lstStyle/>
        <a:p>
          <a:endParaRPr lang="fr-CA" sz="2800"/>
        </a:p>
      </dgm:t>
    </dgm:pt>
    <dgm:pt modelId="{A2FF3465-E4C3-4D92-9101-83497784C1F6}" type="sibTrans" cxnId="{78F08390-C768-4300-8C74-AC75661021F0}">
      <dgm:prSet/>
      <dgm:spPr/>
      <dgm:t>
        <a:bodyPr/>
        <a:lstStyle/>
        <a:p>
          <a:endParaRPr lang="fr-CA" sz="2800"/>
        </a:p>
      </dgm:t>
    </dgm:pt>
    <dgm:pt modelId="{9ECA55D8-C610-4E30-A28C-D58888997A70}">
      <dgm:prSet phldrT="[Texte]" custT="1"/>
      <dgm:spPr/>
      <dgm:t>
        <a:bodyPr/>
        <a:lstStyle/>
        <a:p>
          <a:r>
            <a:rPr lang="en-CA" sz="1800" dirty="0"/>
            <a:t>Dedicated material</a:t>
          </a:r>
        </a:p>
      </dgm:t>
    </dgm:pt>
    <dgm:pt modelId="{1E165350-9626-4024-8586-823729469B2F}" type="parTrans" cxnId="{B6C092FD-2532-4D48-87AA-2254E88F09DA}">
      <dgm:prSet/>
      <dgm:spPr/>
      <dgm:t>
        <a:bodyPr/>
        <a:lstStyle/>
        <a:p>
          <a:endParaRPr lang="fr-CA" sz="2800"/>
        </a:p>
      </dgm:t>
    </dgm:pt>
    <dgm:pt modelId="{20546B7C-FF02-4F64-9278-DE4A30114501}" type="sibTrans" cxnId="{B6C092FD-2532-4D48-87AA-2254E88F09DA}">
      <dgm:prSet/>
      <dgm:spPr/>
      <dgm:t>
        <a:bodyPr/>
        <a:lstStyle/>
        <a:p>
          <a:endParaRPr lang="fr-CA" sz="2800"/>
        </a:p>
      </dgm:t>
    </dgm:pt>
    <dgm:pt modelId="{D1F74024-C7BB-4DE0-AF7D-F36E1ABEF128}">
      <dgm:prSet phldrT="[Texte]" custT="1"/>
      <dgm:spPr/>
      <dgm:t>
        <a:bodyPr/>
        <a:lstStyle/>
        <a:p>
          <a:r>
            <a:rPr lang="en-CA" sz="1800" dirty="0"/>
            <a:t>Post-Mortem – Continued improvement</a:t>
          </a:r>
          <a:endParaRPr lang="fr-CA" sz="1800" dirty="0"/>
        </a:p>
      </dgm:t>
    </dgm:pt>
    <dgm:pt modelId="{6CD67C01-DFFA-4C0C-AB81-E6F2072F9686}" type="parTrans" cxnId="{287E6A85-B680-4236-8CF9-A40FB5257D97}">
      <dgm:prSet/>
      <dgm:spPr/>
      <dgm:t>
        <a:bodyPr/>
        <a:lstStyle/>
        <a:p>
          <a:endParaRPr lang="fr-CA" sz="2800"/>
        </a:p>
      </dgm:t>
    </dgm:pt>
    <dgm:pt modelId="{C927C31A-3BFE-4F8B-8AC2-165DF0981EA0}" type="sibTrans" cxnId="{287E6A85-B680-4236-8CF9-A40FB5257D97}">
      <dgm:prSet/>
      <dgm:spPr/>
      <dgm:t>
        <a:bodyPr/>
        <a:lstStyle/>
        <a:p>
          <a:endParaRPr lang="fr-CA" sz="2800"/>
        </a:p>
      </dgm:t>
    </dgm:pt>
    <dgm:pt modelId="{9E40E5A9-315D-47F5-96F8-5E207EA1BB74}">
      <dgm:prSet phldrT="[Texte]" custT="1"/>
      <dgm:spPr/>
      <dgm:t>
        <a:bodyPr/>
        <a:lstStyle/>
        <a:p>
          <a:r>
            <a:rPr lang="en-CA" sz="1800" dirty="0"/>
            <a:t>Hand Hygiene becomes fundamental</a:t>
          </a:r>
          <a:endParaRPr lang="fr-CA" sz="1800" dirty="0"/>
        </a:p>
      </dgm:t>
    </dgm:pt>
    <dgm:pt modelId="{FF950E05-5E00-425E-9E67-468FA7EE8DB0}" type="parTrans" cxnId="{CDA2250B-C4E2-472F-A723-50BAA26E586B}">
      <dgm:prSet/>
      <dgm:spPr/>
      <dgm:t>
        <a:bodyPr/>
        <a:lstStyle/>
        <a:p>
          <a:endParaRPr lang="fr-CA" sz="2800"/>
        </a:p>
      </dgm:t>
    </dgm:pt>
    <dgm:pt modelId="{B9C9BCF5-472F-488F-B674-F006B8DCB81F}" type="sibTrans" cxnId="{CDA2250B-C4E2-472F-A723-50BAA26E586B}">
      <dgm:prSet/>
      <dgm:spPr/>
      <dgm:t>
        <a:bodyPr/>
        <a:lstStyle/>
        <a:p>
          <a:endParaRPr lang="fr-CA" sz="2800"/>
        </a:p>
      </dgm:t>
    </dgm:pt>
    <dgm:pt modelId="{70458940-9839-4F6A-B84E-0064FB931678}">
      <dgm:prSet phldrT="[Texte]" custT="1"/>
      <dgm:spPr/>
      <dgm:t>
        <a:bodyPr/>
        <a:lstStyle/>
        <a:p>
          <a:r>
            <a:rPr lang="en-CA" sz="1800" dirty="0"/>
            <a:t>Zone signaling</a:t>
          </a:r>
          <a:endParaRPr lang="fr-CA" sz="1800" dirty="0"/>
        </a:p>
      </dgm:t>
    </dgm:pt>
    <dgm:pt modelId="{92732244-AB91-4890-9ED0-427DAEFCC01A}" type="parTrans" cxnId="{1A58862F-4151-4461-AD35-A28B91B25BCF}">
      <dgm:prSet/>
      <dgm:spPr/>
      <dgm:t>
        <a:bodyPr/>
        <a:lstStyle/>
        <a:p>
          <a:endParaRPr lang="fr-CA" sz="2800"/>
        </a:p>
      </dgm:t>
    </dgm:pt>
    <dgm:pt modelId="{AC120B97-F383-4299-937B-762C61236F12}" type="sibTrans" cxnId="{1A58862F-4151-4461-AD35-A28B91B25BCF}">
      <dgm:prSet/>
      <dgm:spPr/>
      <dgm:t>
        <a:bodyPr/>
        <a:lstStyle/>
        <a:p>
          <a:endParaRPr lang="fr-CA" sz="2800"/>
        </a:p>
      </dgm:t>
    </dgm:pt>
    <dgm:pt modelId="{3DB99EB1-C116-4D75-8236-5A98AAA7E0ED}">
      <dgm:prSet phldrT="[Texte]" custT="1"/>
      <dgm:spPr/>
      <dgm:t>
        <a:bodyPr/>
        <a:lstStyle/>
        <a:p>
          <a:r>
            <a:rPr lang="en-CA" sz="1800" dirty="0"/>
            <a:t>Disinfection and maintenance protocols</a:t>
          </a:r>
          <a:endParaRPr lang="fr-CA" sz="1800" dirty="0"/>
        </a:p>
      </dgm:t>
    </dgm:pt>
    <dgm:pt modelId="{EA7F47D9-CDA1-43D9-A985-369750715146}" type="parTrans" cxnId="{6DDDD808-74B8-480C-AEB9-67AE9F72FA91}">
      <dgm:prSet/>
      <dgm:spPr/>
      <dgm:t>
        <a:bodyPr/>
        <a:lstStyle/>
        <a:p>
          <a:endParaRPr lang="fr-CA" sz="2800"/>
        </a:p>
      </dgm:t>
    </dgm:pt>
    <dgm:pt modelId="{6C63FEF8-D164-4420-B502-FF578E004BBA}" type="sibTrans" cxnId="{6DDDD808-74B8-480C-AEB9-67AE9F72FA91}">
      <dgm:prSet/>
      <dgm:spPr/>
      <dgm:t>
        <a:bodyPr/>
        <a:lstStyle/>
        <a:p>
          <a:endParaRPr lang="fr-CA" sz="2800"/>
        </a:p>
      </dgm:t>
    </dgm:pt>
    <dgm:pt modelId="{E78AF4EF-C6A5-453E-9379-3F230C81426D}">
      <dgm:prSet phldrT="[Texte]" custT="1"/>
      <dgm:spPr/>
      <dgm:t>
        <a:bodyPr/>
        <a:lstStyle/>
        <a:p>
          <a:r>
            <a:rPr lang="en-CA" sz="1800" dirty="0"/>
            <a:t>Quality Audits</a:t>
          </a:r>
          <a:endParaRPr lang="fr-CA" sz="1800" dirty="0"/>
        </a:p>
      </dgm:t>
    </dgm:pt>
    <dgm:pt modelId="{B95DDA6B-A2B5-46DF-A519-22BCAE25FF17}" type="parTrans" cxnId="{DFCBC8DD-E18F-4043-A2D3-331B9F839990}">
      <dgm:prSet/>
      <dgm:spPr/>
      <dgm:t>
        <a:bodyPr/>
        <a:lstStyle/>
        <a:p>
          <a:endParaRPr lang="fr-CA" sz="2800"/>
        </a:p>
      </dgm:t>
    </dgm:pt>
    <dgm:pt modelId="{E9E3BDE7-0A43-4004-96F2-A35DCFA1830C}" type="sibTrans" cxnId="{DFCBC8DD-E18F-4043-A2D3-331B9F839990}">
      <dgm:prSet/>
      <dgm:spPr/>
      <dgm:t>
        <a:bodyPr/>
        <a:lstStyle/>
        <a:p>
          <a:endParaRPr lang="fr-CA" sz="2800"/>
        </a:p>
      </dgm:t>
    </dgm:pt>
    <dgm:pt modelId="{F7ABE44E-3F98-4C10-80C7-DE9FC38808ED}">
      <dgm:prSet phldrT="[Texte]" custT="1"/>
      <dgm:spPr/>
      <dgm:t>
        <a:bodyPr/>
        <a:lstStyle/>
        <a:p>
          <a:r>
            <a:rPr lang="en-CA" sz="1800" dirty="0"/>
            <a:t>Routes and circuits for Medical and patient visits</a:t>
          </a:r>
        </a:p>
      </dgm:t>
    </dgm:pt>
    <dgm:pt modelId="{12CE7CE1-B916-4557-8833-6CBB01144012}" type="parTrans" cxnId="{FEBE28D1-1B89-4F19-B738-8E17278DFE27}">
      <dgm:prSet/>
      <dgm:spPr/>
      <dgm:t>
        <a:bodyPr/>
        <a:lstStyle/>
        <a:p>
          <a:endParaRPr lang="fr-CA" sz="2800"/>
        </a:p>
      </dgm:t>
    </dgm:pt>
    <dgm:pt modelId="{8A674AA3-5A92-49A6-A472-40A4ABA6E31B}" type="sibTrans" cxnId="{FEBE28D1-1B89-4F19-B738-8E17278DFE27}">
      <dgm:prSet/>
      <dgm:spPr/>
      <dgm:t>
        <a:bodyPr/>
        <a:lstStyle/>
        <a:p>
          <a:endParaRPr lang="fr-CA" sz="2800"/>
        </a:p>
      </dgm:t>
    </dgm:pt>
    <dgm:pt modelId="{EB78BED7-EC01-41A1-8565-AA13E2998AF1}" type="pres">
      <dgm:prSet presAssocID="{D1C5E12F-8CC8-449F-9521-B08BA23192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779261-63EC-4132-A55C-509B4A7E4887}" type="pres">
      <dgm:prSet presAssocID="{9BFADA7A-E6F3-453A-AEDE-4FF8F3C590A3}" presName="parentLin" presStyleCnt="0"/>
      <dgm:spPr/>
    </dgm:pt>
    <dgm:pt modelId="{ABF39678-86F3-48AF-8AA8-F5B596636144}" type="pres">
      <dgm:prSet presAssocID="{9BFADA7A-E6F3-453A-AEDE-4FF8F3C590A3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8FD6C59C-479F-44AA-87E9-49020FCEAE21}" type="pres">
      <dgm:prSet presAssocID="{9BFADA7A-E6F3-453A-AEDE-4FF8F3C590A3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FC7CC-0C88-4949-A5EB-92D25A11B234}" type="pres">
      <dgm:prSet presAssocID="{9BFADA7A-E6F3-453A-AEDE-4FF8F3C590A3}" presName="negativeSpace" presStyleCnt="0"/>
      <dgm:spPr/>
    </dgm:pt>
    <dgm:pt modelId="{08F2E2F1-5003-4050-8EA0-F58EEBA45B0C}" type="pres">
      <dgm:prSet presAssocID="{9BFADA7A-E6F3-453A-AEDE-4FF8F3C590A3}" presName="childText" presStyleLbl="conFgAcc1" presStyleIdx="0" presStyleCnt="10">
        <dgm:presLayoutVars>
          <dgm:bulletEnabled val="1"/>
        </dgm:presLayoutVars>
      </dgm:prSet>
      <dgm:spPr/>
    </dgm:pt>
    <dgm:pt modelId="{6C8E3C47-9D97-4052-BB2E-67332AE62483}" type="pres">
      <dgm:prSet presAssocID="{AD1220FC-3589-40F1-943F-B41495B79FCD}" presName="spaceBetweenRectangles" presStyleCnt="0"/>
      <dgm:spPr/>
    </dgm:pt>
    <dgm:pt modelId="{75DB3F9A-07FC-4E49-BCDA-94304A033969}" type="pres">
      <dgm:prSet presAssocID="{32C75FDF-0161-4A6B-8CB9-FA22263FAFE8}" presName="parentLin" presStyleCnt="0"/>
      <dgm:spPr/>
    </dgm:pt>
    <dgm:pt modelId="{3ED1B817-279C-42B5-9343-FB2340DF88A2}" type="pres">
      <dgm:prSet presAssocID="{32C75FDF-0161-4A6B-8CB9-FA22263FAFE8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BC49B3B5-ECEF-45C0-8980-C3D2B724F2F9}" type="pres">
      <dgm:prSet presAssocID="{32C75FDF-0161-4A6B-8CB9-FA22263FAFE8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4CABE-2D17-4891-833D-F80B5B6F8BEF}" type="pres">
      <dgm:prSet presAssocID="{32C75FDF-0161-4A6B-8CB9-FA22263FAFE8}" presName="negativeSpace" presStyleCnt="0"/>
      <dgm:spPr/>
    </dgm:pt>
    <dgm:pt modelId="{62CB18DB-A29E-43C8-9D42-FDA24DFFE034}" type="pres">
      <dgm:prSet presAssocID="{32C75FDF-0161-4A6B-8CB9-FA22263FAFE8}" presName="childText" presStyleLbl="conFgAcc1" presStyleIdx="1" presStyleCnt="10">
        <dgm:presLayoutVars>
          <dgm:bulletEnabled val="1"/>
        </dgm:presLayoutVars>
      </dgm:prSet>
      <dgm:spPr/>
    </dgm:pt>
    <dgm:pt modelId="{5E15BBC3-2ED1-4376-8918-D7C4E30BAB92}" type="pres">
      <dgm:prSet presAssocID="{0E06D869-3643-4531-8BBF-01569DE4B4FB}" presName="spaceBetweenRectangles" presStyleCnt="0"/>
      <dgm:spPr/>
    </dgm:pt>
    <dgm:pt modelId="{A546512D-34B9-46CC-91DF-760C646BE214}" type="pres">
      <dgm:prSet presAssocID="{F99F7BDD-9675-4213-B188-6004E326B3EE}" presName="parentLin" presStyleCnt="0"/>
      <dgm:spPr/>
    </dgm:pt>
    <dgm:pt modelId="{CA245999-CBB3-483A-B163-BEE71149759F}" type="pres">
      <dgm:prSet presAssocID="{F99F7BDD-9675-4213-B188-6004E326B3EE}" presName="parentLeftMargin" presStyleLbl="node1" presStyleIdx="1" presStyleCnt="10"/>
      <dgm:spPr/>
      <dgm:t>
        <a:bodyPr/>
        <a:lstStyle/>
        <a:p>
          <a:endParaRPr lang="en-US"/>
        </a:p>
      </dgm:t>
    </dgm:pt>
    <dgm:pt modelId="{901AA00D-5A3C-4AC9-959A-D9CC58788FCA}" type="pres">
      <dgm:prSet presAssocID="{F99F7BDD-9675-4213-B188-6004E326B3EE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2E6FA-4CE8-46C3-9087-88458877F387}" type="pres">
      <dgm:prSet presAssocID="{F99F7BDD-9675-4213-B188-6004E326B3EE}" presName="negativeSpace" presStyleCnt="0"/>
      <dgm:spPr/>
    </dgm:pt>
    <dgm:pt modelId="{9028958C-803A-4D55-AE7C-A46A3D2144DD}" type="pres">
      <dgm:prSet presAssocID="{F99F7BDD-9675-4213-B188-6004E326B3EE}" presName="childText" presStyleLbl="conFgAcc1" presStyleIdx="2" presStyleCnt="10">
        <dgm:presLayoutVars>
          <dgm:bulletEnabled val="1"/>
        </dgm:presLayoutVars>
      </dgm:prSet>
      <dgm:spPr/>
    </dgm:pt>
    <dgm:pt modelId="{512BAA19-1FFA-4E95-955B-F7A9D01D7994}" type="pres">
      <dgm:prSet presAssocID="{A2FF3465-E4C3-4D92-9101-83497784C1F6}" presName="spaceBetweenRectangles" presStyleCnt="0"/>
      <dgm:spPr/>
    </dgm:pt>
    <dgm:pt modelId="{31C212A1-5C52-46F9-9383-6964EF0AD833}" type="pres">
      <dgm:prSet presAssocID="{D1F74024-C7BB-4DE0-AF7D-F36E1ABEF128}" presName="parentLin" presStyleCnt="0"/>
      <dgm:spPr/>
    </dgm:pt>
    <dgm:pt modelId="{8F534FB2-8C25-4AF0-8237-2C346A9CD7E0}" type="pres">
      <dgm:prSet presAssocID="{D1F74024-C7BB-4DE0-AF7D-F36E1ABEF128}" presName="parentLeftMargin" presStyleLbl="node1" presStyleIdx="2" presStyleCnt="10"/>
      <dgm:spPr/>
      <dgm:t>
        <a:bodyPr/>
        <a:lstStyle/>
        <a:p>
          <a:endParaRPr lang="en-US"/>
        </a:p>
      </dgm:t>
    </dgm:pt>
    <dgm:pt modelId="{41DFDC11-3412-43DF-8B1A-2A02D8B8C6D2}" type="pres">
      <dgm:prSet presAssocID="{D1F74024-C7BB-4DE0-AF7D-F36E1ABEF128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BC78E-CBBE-43C9-9E99-3B323EDD854D}" type="pres">
      <dgm:prSet presAssocID="{D1F74024-C7BB-4DE0-AF7D-F36E1ABEF128}" presName="negativeSpace" presStyleCnt="0"/>
      <dgm:spPr/>
    </dgm:pt>
    <dgm:pt modelId="{A1D22529-7DE3-427B-8B71-C55B37D1E31F}" type="pres">
      <dgm:prSet presAssocID="{D1F74024-C7BB-4DE0-AF7D-F36E1ABEF128}" presName="childText" presStyleLbl="conFgAcc1" presStyleIdx="3" presStyleCnt="10">
        <dgm:presLayoutVars>
          <dgm:bulletEnabled val="1"/>
        </dgm:presLayoutVars>
      </dgm:prSet>
      <dgm:spPr/>
    </dgm:pt>
    <dgm:pt modelId="{735D2D65-60B7-483D-A0E8-1AB124FBC180}" type="pres">
      <dgm:prSet presAssocID="{C927C31A-3BFE-4F8B-8AC2-165DF0981EA0}" presName="spaceBetweenRectangles" presStyleCnt="0"/>
      <dgm:spPr/>
    </dgm:pt>
    <dgm:pt modelId="{D5A327B3-96B8-4D82-9258-8E4974CBAD6A}" type="pres">
      <dgm:prSet presAssocID="{E78AF4EF-C6A5-453E-9379-3F230C81426D}" presName="parentLin" presStyleCnt="0"/>
      <dgm:spPr/>
    </dgm:pt>
    <dgm:pt modelId="{BB437376-8343-4A1E-98BB-872FA0736E5E}" type="pres">
      <dgm:prSet presAssocID="{E78AF4EF-C6A5-453E-9379-3F230C81426D}" presName="parentLeftMargin" presStyleLbl="node1" presStyleIdx="3" presStyleCnt="10"/>
      <dgm:spPr/>
      <dgm:t>
        <a:bodyPr/>
        <a:lstStyle/>
        <a:p>
          <a:endParaRPr lang="en-US"/>
        </a:p>
      </dgm:t>
    </dgm:pt>
    <dgm:pt modelId="{E8ED9EFB-2537-4153-B379-88E18E7F451F}" type="pres">
      <dgm:prSet presAssocID="{E78AF4EF-C6A5-453E-9379-3F230C81426D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9CC3F-114F-4E4D-A080-9A9D35690F68}" type="pres">
      <dgm:prSet presAssocID="{E78AF4EF-C6A5-453E-9379-3F230C81426D}" presName="negativeSpace" presStyleCnt="0"/>
      <dgm:spPr/>
    </dgm:pt>
    <dgm:pt modelId="{E4AEC1A1-5AA2-4E76-83F5-981A47BDC344}" type="pres">
      <dgm:prSet presAssocID="{E78AF4EF-C6A5-453E-9379-3F230C81426D}" presName="childText" presStyleLbl="conFgAcc1" presStyleIdx="4" presStyleCnt="10">
        <dgm:presLayoutVars>
          <dgm:bulletEnabled val="1"/>
        </dgm:presLayoutVars>
      </dgm:prSet>
      <dgm:spPr/>
    </dgm:pt>
    <dgm:pt modelId="{23A4D469-5A27-423C-B8D9-0A54E35BCFC4}" type="pres">
      <dgm:prSet presAssocID="{E9E3BDE7-0A43-4004-96F2-A35DCFA1830C}" presName="spaceBetweenRectangles" presStyleCnt="0"/>
      <dgm:spPr/>
    </dgm:pt>
    <dgm:pt modelId="{B0837CCB-0355-4F40-A0DA-9FB03DA9BB80}" type="pres">
      <dgm:prSet presAssocID="{9E40E5A9-315D-47F5-96F8-5E207EA1BB74}" presName="parentLin" presStyleCnt="0"/>
      <dgm:spPr/>
    </dgm:pt>
    <dgm:pt modelId="{8ED66E18-3E20-4DCD-A15E-FBC2206A2BA0}" type="pres">
      <dgm:prSet presAssocID="{9E40E5A9-315D-47F5-96F8-5E207EA1BB74}" presName="parentLeftMargin" presStyleLbl="node1" presStyleIdx="4" presStyleCnt="10"/>
      <dgm:spPr/>
      <dgm:t>
        <a:bodyPr/>
        <a:lstStyle/>
        <a:p>
          <a:endParaRPr lang="en-US"/>
        </a:p>
      </dgm:t>
    </dgm:pt>
    <dgm:pt modelId="{62599E6C-75B9-438D-896B-F99CA0FF9DB4}" type="pres">
      <dgm:prSet presAssocID="{9E40E5A9-315D-47F5-96F8-5E207EA1BB74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B3826-CBBA-487E-95D4-ACD84FD2813C}" type="pres">
      <dgm:prSet presAssocID="{9E40E5A9-315D-47F5-96F8-5E207EA1BB74}" presName="negativeSpace" presStyleCnt="0"/>
      <dgm:spPr/>
    </dgm:pt>
    <dgm:pt modelId="{4D138CC8-C0BA-4A95-BE78-3A396124CB4A}" type="pres">
      <dgm:prSet presAssocID="{9E40E5A9-315D-47F5-96F8-5E207EA1BB74}" presName="childText" presStyleLbl="conFgAcc1" presStyleIdx="5" presStyleCnt="10">
        <dgm:presLayoutVars>
          <dgm:bulletEnabled val="1"/>
        </dgm:presLayoutVars>
      </dgm:prSet>
      <dgm:spPr/>
    </dgm:pt>
    <dgm:pt modelId="{0713973A-C2A3-43B4-9208-646B8F1B8DBA}" type="pres">
      <dgm:prSet presAssocID="{B9C9BCF5-472F-488F-B674-F006B8DCB81F}" presName="spaceBetweenRectangles" presStyleCnt="0"/>
      <dgm:spPr/>
    </dgm:pt>
    <dgm:pt modelId="{23BC2BD2-903D-49AE-AFBC-4C73F378B950}" type="pres">
      <dgm:prSet presAssocID="{70458940-9839-4F6A-B84E-0064FB931678}" presName="parentLin" presStyleCnt="0"/>
      <dgm:spPr/>
    </dgm:pt>
    <dgm:pt modelId="{AE06A618-0FA9-4708-B682-8D4DB3F650F5}" type="pres">
      <dgm:prSet presAssocID="{70458940-9839-4F6A-B84E-0064FB931678}" presName="parentLeftMargin" presStyleLbl="node1" presStyleIdx="5" presStyleCnt="10"/>
      <dgm:spPr/>
      <dgm:t>
        <a:bodyPr/>
        <a:lstStyle/>
        <a:p>
          <a:endParaRPr lang="en-US"/>
        </a:p>
      </dgm:t>
    </dgm:pt>
    <dgm:pt modelId="{F07660EB-6E37-4F6B-90BB-8E00A01F2C27}" type="pres">
      <dgm:prSet presAssocID="{70458940-9839-4F6A-B84E-0064FB931678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081106-1F1D-42BA-9679-E04916018558}" type="pres">
      <dgm:prSet presAssocID="{70458940-9839-4F6A-B84E-0064FB931678}" presName="negativeSpace" presStyleCnt="0"/>
      <dgm:spPr/>
    </dgm:pt>
    <dgm:pt modelId="{DD501292-A330-4E41-A922-9B936CAAC4AA}" type="pres">
      <dgm:prSet presAssocID="{70458940-9839-4F6A-B84E-0064FB931678}" presName="childText" presStyleLbl="conFgAcc1" presStyleIdx="6" presStyleCnt="10">
        <dgm:presLayoutVars>
          <dgm:bulletEnabled val="1"/>
        </dgm:presLayoutVars>
      </dgm:prSet>
      <dgm:spPr/>
    </dgm:pt>
    <dgm:pt modelId="{29CC5FC1-7B98-45BB-951D-02076793258A}" type="pres">
      <dgm:prSet presAssocID="{AC120B97-F383-4299-937B-762C61236F12}" presName="spaceBetweenRectangles" presStyleCnt="0"/>
      <dgm:spPr/>
    </dgm:pt>
    <dgm:pt modelId="{1AC63A96-6421-4787-B0D6-4C911363AB92}" type="pres">
      <dgm:prSet presAssocID="{3DB99EB1-C116-4D75-8236-5A98AAA7E0ED}" presName="parentLin" presStyleCnt="0"/>
      <dgm:spPr/>
    </dgm:pt>
    <dgm:pt modelId="{1F3CBAB2-EBD6-479F-B693-FCD6B34049D2}" type="pres">
      <dgm:prSet presAssocID="{3DB99EB1-C116-4D75-8236-5A98AAA7E0ED}" presName="parentLeftMargin" presStyleLbl="node1" presStyleIdx="6" presStyleCnt="10"/>
      <dgm:spPr/>
      <dgm:t>
        <a:bodyPr/>
        <a:lstStyle/>
        <a:p>
          <a:endParaRPr lang="en-US"/>
        </a:p>
      </dgm:t>
    </dgm:pt>
    <dgm:pt modelId="{E1C5E562-EF24-4E2A-A109-BB191D1133CF}" type="pres">
      <dgm:prSet presAssocID="{3DB99EB1-C116-4D75-8236-5A98AAA7E0ED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532CB-676C-4B6C-A37A-E17BF1304116}" type="pres">
      <dgm:prSet presAssocID="{3DB99EB1-C116-4D75-8236-5A98AAA7E0ED}" presName="negativeSpace" presStyleCnt="0"/>
      <dgm:spPr/>
    </dgm:pt>
    <dgm:pt modelId="{B9E158DB-89F5-48B4-B8FA-E41D4C33C62D}" type="pres">
      <dgm:prSet presAssocID="{3DB99EB1-C116-4D75-8236-5A98AAA7E0ED}" presName="childText" presStyleLbl="conFgAcc1" presStyleIdx="7" presStyleCnt="10">
        <dgm:presLayoutVars>
          <dgm:bulletEnabled val="1"/>
        </dgm:presLayoutVars>
      </dgm:prSet>
      <dgm:spPr/>
    </dgm:pt>
    <dgm:pt modelId="{F393718C-7F08-4C70-AF05-310291FFF83D}" type="pres">
      <dgm:prSet presAssocID="{6C63FEF8-D164-4420-B502-FF578E004BBA}" presName="spaceBetweenRectangles" presStyleCnt="0"/>
      <dgm:spPr/>
    </dgm:pt>
    <dgm:pt modelId="{23AA49ED-0F8C-4B31-962B-05C433AF6E19}" type="pres">
      <dgm:prSet presAssocID="{9ECA55D8-C610-4E30-A28C-D58888997A70}" presName="parentLin" presStyleCnt="0"/>
      <dgm:spPr/>
    </dgm:pt>
    <dgm:pt modelId="{E0724AB4-0214-4A9B-989A-41BEEC9F83A5}" type="pres">
      <dgm:prSet presAssocID="{9ECA55D8-C610-4E30-A28C-D58888997A70}" presName="parentLeftMargin" presStyleLbl="node1" presStyleIdx="7" presStyleCnt="10"/>
      <dgm:spPr/>
      <dgm:t>
        <a:bodyPr/>
        <a:lstStyle/>
        <a:p>
          <a:endParaRPr lang="en-US"/>
        </a:p>
      </dgm:t>
    </dgm:pt>
    <dgm:pt modelId="{CC0749CA-042D-43B2-8D36-DE0A0E38BE60}" type="pres">
      <dgm:prSet presAssocID="{9ECA55D8-C610-4E30-A28C-D58888997A70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F7657-B45C-42A4-803F-22E4D360B0C3}" type="pres">
      <dgm:prSet presAssocID="{9ECA55D8-C610-4E30-A28C-D58888997A70}" presName="negativeSpace" presStyleCnt="0"/>
      <dgm:spPr/>
    </dgm:pt>
    <dgm:pt modelId="{DCDDEF08-ED22-4D0A-8518-983D93351FD0}" type="pres">
      <dgm:prSet presAssocID="{9ECA55D8-C610-4E30-A28C-D58888997A70}" presName="childText" presStyleLbl="conFgAcc1" presStyleIdx="8" presStyleCnt="10">
        <dgm:presLayoutVars>
          <dgm:bulletEnabled val="1"/>
        </dgm:presLayoutVars>
      </dgm:prSet>
      <dgm:spPr/>
    </dgm:pt>
    <dgm:pt modelId="{A1F4A401-AF74-40EC-88EE-68EACC4D5C22}" type="pres">
      <dgm:prSet presAssocID="{20546B7C-FF02-4F64-9278-DE4A30114501}" presName="spaceBetweenRectangles" presStyleCnt="0"/>
      <dgm:spPr/>
    </dgm:pt>
    <dgm:pt modelId="{9F088A8B-263F-4347-913A-A94F23A69D02}" type="pres">
      <dgm:prSet presAssocID="{F7ABE44E-3F98-4C10-80C7-DE9FC38808ED}" presName="parentLin" presStyleCnt="0"/>
      <dgm:spPr/>
    </dgm:pt>
    <dgm:pt modelId="{880C3B04-1CEA-4C92-9394-C4330F5C9490}" type="pres">
      <dgm:prSet presAssocID="{F7ABE44E-3F98-4C10-80C7-DE9FC38808ED}" presName="parentLeftMargin" presStyleLbl="node1" presStyleIdx="8" presStyleCnt="10"/>
      <dgm:spPr/>
      <dgm:t>
        <a:bodyPr/>
        <a:lstStyle/>
        <a:p>
          <a:endParaRPr lang="en-US"/>
        </a:p>
      </dgm:t>
    </dgm:pt>
    <dgm:pt modelId="{7C7C0D82-CDF5-4449-9093-E52178E92DF9}" type="pres">
      <dgm:prSet presAssocID="{F7ABE44E-3F98-4C10-80C7-DE9FC38808ED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84C8A-09DD-429D-B1AE-AF61BE240286}" type="pres">
      <dgm:prSet presAssocID="{F7ABE44E-3F98-4C10-80C7-DE9FC38808ED}" presName="negativeSpace" presStyleCnt="0"/>
      <dgm:spPr/>
    </dgm:pt>
    <dgm:pt modelId="{302F1D21-43E9-4FB2-B21A-D1A2BF2CE903}" type="pres">
      <dgm:prSet presAssocID="{F7ABE44E-3F98-4C10-80C7-DE9FC38808ED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FEBE28D1-1B89-4F19-B738-8E17278DFE27}" srcId="{D1C5E12F-8CC8-449F-9521-B08BA2319281}" destId="{F7ABE44E-3F98-4C10-80C7-DE9FC38808ED}" srcOrd="9" destOrd="0" parTransId="{12CE7CE1-B916-4557-8833-6CBB01144012}" sibTransId="{8A674AA3-5A92-49A6-A472-40A4ABA6E31B}"/>
    <dgm:cxn modelId="{DFCBC8DD-E18F-4043-A2D3-331B9F839990}" srcId="{D1C5E12F-8CC8-449F-9521-B08BA2319281}" destId="{E78AF4EF-C6A5-453E-9379-3F230C81426D}" srcOrd="4" destOrd="0" parTransId="{B95DDA6B-A2B5-46DF-A519-22BCAE25FF17}" sibTransId="{E9E3BDE7-0A43-4004-96F2-A35DCFA1830C}"/>
    <dgm:cxn modelId="{6F0660BE-C2F2-4360-ABD8-CD956031A15E}" type="presOf" srcId="{F99F7BDD-9675-4213-B188-6004E326B3EE}" destId="{CA245999-CBB3-483A-B163-BEE71149759F}" srcOrd="0" destOrd="0" presId="urn:microsoft.com/office/officeart/2005/8/layout/list1"/>
    <dgm:cxn modelId="{EAC4623B-C883-4258-96BD-166EEA246723}" type="presOf" srcId="{D1F74024-C7BB-4DE0-AF7D-F36E1ABEF128}" destId="{41DFDC11-3412-43DF-8B1A-2A02D8B8C6D2}" srcOrd="1" destOrd="0" presId="urn:microsoft.com/office/officeart/2005/8/layout/list1"/>
    <dgm:cxn modelId="{78F08390-C768-4300-8C74-AC75661021F0}" srcId="{D1C5E12F-8CC8-449F-9521-B08BA2319281}" destId="{F99F7BDD-9675-4213-B188-6004E326B3EE}" srcOrd="2" destOrd="0" parTransId="{E0FDF6AE-A1FC-46C4-8B8D-A8CA58963425}" sibTransId="{A2FF3465-E4C3-4D92-9101-83497784C1F6}"/>
    <dgm:cxn modelId="{C0486C65-0D01-4726-9C34-5E9BA1B3EA60}" type="presOf" srcId="{F7ABE44E-3F98-4C10-80C7-DE9FC38808ED}" destId="{7C7C0D82-CDF5-4449-9093-E52178E92DF9}" srcOrd="1" destOrd="0" presId="urn:microsoft.com/office/officeart/2005/8/layout/list1"/>
    <dgm:cxn modelId="{0469D773-756C-40EA-8CFB-5ECFC0472733}" srcId="{D1C5E12F-8CC8-449F-9521-B08BA2319281}" destId="{32C75FDF-0161-4A6B-8CB9-FA22263FAFE8}" srcOrd="1" destOrd="0" parTransId="{41CA9304-148F-4777-B345-BFAB3CE3B1AD}" sibTransId="{0E06D869-3643-4531-8BBF-01569DE4B4FB}"/>
    <dgm:cxn modelId="{1A58862F-4151-4461-AD35-A28B91B25BCF}" srcId="{D1C5E12F-8CC8-449F-9521-B08BA2319281}" destId="{70458940-9839-4F6A-B84E-0064FB931678}" srcOrd="6" destOrd="0" parTransId="{92732244-AB91-4890-9ED0-427DAEFCC01A}" sibTransId="{AC120B97-F383-4299-937B-762C61236F12}"/>
    <dgm:cxn modelId="{1317B03C-EF49-4609-A76A-B3DC93E0EBF1}" type="presOf" srcId="{D1C5E12F-8CC8-449F-9521-B08BA2319281}" destId="{EB78BED7-EC01-41A1-8565-AA13E2998AF1}" srcOrd="0" destOrd="0" presId="urn:microsoft.com/office/officeart/2005/8/layout/list1"/>
    <dgm:cxn modelId="{BEE35E81-D09F-4E45-AA35-81B0EDDF9F5C}" type="presOf" srcId="{32C75FDF-0161-4A6B-8CB9-FA22263FAFE8}" destId="{3ED1B817-279C-42B5-9343-FB2340DF88A2}" srcOrd="0" destOrd="0" presId="urn:microsoft.com/office/officeart/2005/8/layout/list1"/>
    <dgm:cxn modelId="{4A84B850-6859-4E83-8CE0-275EACD64BDA}" type="presOf" srcId="{3DB99EB1-C116-4D75-8236-5A98AAA7E0ED}" destId="{E1C5E562-EF24-4E2A-A109-BB191D1133CF}" srcOrd="1" destOrd="0" presId="urn:microsoft.com/office/officeart/2005/8/layout/list1"/>
    <dgm:cxn modelId="{CFF88940-925C-4E42-A377-5CE2060B8F1A}" srcId="{D1C5E12F-8CC8-449F-9521-B08BA2319281}" destId="{9BFADA7A-E6F3-453A-AEDE-4FF8F3C590A3}" srcOrd="0" destOrd="0" parTransId="{D34BA22A-77DB-49E7-936F-2FB97094238A}" sibTransId="{AD1220FC-3589-40F1-943F-B41495B79FCD}"/>
    <dgm:cxn modelId="{993803E6-59BC-469C-9C8D-9A10ACF04766}" type="presOf" srcId="{9ECA55D8-C610-4E30-A28C-D58888997A70}" destId="{CC0749CA-042D-43B2-8D36-DE0A0E38BE60}" srcOrd="1" destOrd="0" presId="urn:microsoft.com/office/officeart/2005/8/layout/list1"/>
    <dgm:cxn modelId="{E4C768DB-2829-44EC-9330-214F29BB19FF}" type="presOf" srcId="{9ECA55D8-C610-4E30-A28C-D58888997A70}" destId="{E0724AB4-0214-4A9B-989A-41BEEC9F83A5}" srcOrd="0" destOrd="0" presId="urn:microsoft.com/office/officeart/2005/8/layout/list1"/>
    <dgm:cxn modelId="{287E6A85-B680-4236-8CF9-A40FB5257D97}" srcId="{D1C5E12F-8CC8-449F-9521-B08BA2319281}" destId="{D1F74024-C7BB-4DE0-AF7D-F36E1ABEF128}" srcOrd="3" destOrd="0" parTransId="{6CD67C01-DFFA-4C0C-AB81-E6F2072F9686}" sibTransId="{C927C31A-3BFE-4F8B-8AC2-165DF0981EA0}"/>
    <dgm:cxn modelId="{89F56A2F-7ADF-4D32-A3E1-9DA5BF58B038}" type="presOf" srcId="{E78AF4EF-C6A5-453E-9379-3F230C81426D}" destId="{E8ED9EFB-2537-4153-B379-88E18E7F451F}" srcOrd="1" destOrd="0" presId="urn:microsoft.com/office/officeart/2005/8/layout/list1"/>
    <dgm:cxn modelId="{053577E6-B2FC-42AF-8A5A-901EB3337FC1}" type="presOf" srcId="{D1F74024-C7BB-4DE0-AF7D-F36E1ABEF128}" destId="{8F534FB2-8C25-4AF0-8237-2C346A9CD7E0}" srcOrd="0" destOrd="0" presId="urn:microsoft.com/office/officeart/2005/8/layout/list1"/>
    <dgm:cxn modelId="{C1C44F29-3F57-44BE-8E78-9EBC62DCF6C8}" type="presOf" srcId="{70458940-9839-4F6A-B84E-0064FB931678}" destId="{F07660EB-6E37-4F6B-90BB-8E00A01F2C27}" srcOrd="1" destOrd="0" presId="urn:microsoft.com/office/officeart/2005/8/layout/list1"/>
    <dgm:cxn modelId="{CDA2250B-C4E2-472F-A723-50BAA26E586B}" srcId="{D1C5E12F-8CC8-449F-9521-B08BA2319281}" destId="{9E40E5A9-315D-47F5-96F8-5E207EA1BB74}" srcOrd="5" destOrd="0" parTransId="{FF950E05-5E00-425E-9E67-468FA7EE8DB0}" sibTransId="{B9C9BCF5-472F-488F-B674-F006B8DCB81F}"/>
    <dgm:cxn modelId="{0EF877BB-F5B1-477C-AFA4-4F5DF4BC240D}" type="presOf" srcId="{9E40E5A9-315D-47F5-96F8-5E207EA1BB74}" destId="{8ED66E18-3E20-4DCD-A15E-FBC2206A2BA0}" srcOrd="0" destOrd="0" presId="urn:microsoft.com/office/officeart/2005/8/layout/list1"/>
    <dgm:cxn modelId="{A2E59044-9DB6-4657-9543-13B05B99F382}" type="presOf" srcId="{9BFADA7A-E6F3-453A-AEDE-4FF8F3C590A3}" destId="{8FD6C59C-479F-44AA-87E9-49020FCEAE21}" srcOrd="1" destOrd="0" presId="urn:microsoft.com/office/officeart/2005/8/layout/list1"/>
    <dgm:cxn modelId="{836F436F-F8D9-4127-8871-3E2C57E7AA2B}" type="presOf" srcId="{9E40E5A9-315D-47F5-96F8-5E207EA1BB74}" destId="{62599E6C-75B9-438D-896B-F99CA0FF9DB4}" srcOrd="1" destOrd="0" presId="urn:microsoft.com/office/officeart/2005/8/layout/list1"/>
    <dgm:cxn modelId="{94309F9F-CE4C-48A0-863F-ACEAEDAD9978}" type="presOf" srcId="{70458940-9839-4F6A-B84E-0064FB931678}" destId="{AE06A618-0FA9-4708-B682-8D4DB3F650F5}" srcOrd="0" destOrd="0" presId="urn:microsoft.com/office/officeart/2005/8/layout/list1"/>
    <dgm:cxn modelId="{0B9DEFAF-89C9-42BF-A85D-24D15AC54735}" type="presOf" srcId="{3DB99EB1-C116-4D75-8236-5A98AAA7E0ED}" destId="{1F3CBAB2-EBD6-479F-B693-FCD6B34049D2}" srcOrd="0" destOrd="0" presId="urn:microsoft.com/office/officeart/2005/8/layout/list1"/>
    <dgm:cxn modelId="{500EA1A8-8A93-4E82-BD4F-D01E531DCDF1}" type="presOf" srcId="{9BFADA7A-E6F3-453A-AEDE-4FF8F3C590A3}" destId="{ABF39678-86F3-48AF-8AA8-F5B596636144}" srcOrd="0" destOrd="0" presId="urn:microsoft.com/office/officeart/2005/8/layout/list1"/>
    <dgm:cxn modelId="{6EB876CB-2C31-435E-B9AB-A5654BF5CC24}" type="presOf" srcId="{E78AF4EF-C6A5-453E-9379-3F230C81426D}" destId="{BB437376-8343-4A1E-98BB-872FA0736E5E}" srcOrd="0" destOrd="0" presId="urn:microsoft.com/office/officeart/2005/8/layout/list1"/>
    <dgm:cxn modelId="{6DDDD808-74B8-480C-AEB9-67AE9F72FA91}" srcId="{D1C5E12F-8CC8-449F-9521-B08BA2319281}" destId="{3DB99EB1-C116-4D75-8236-5A98AAA7E0ED}" srcOrd="7" destOrd="0" parTransId="{EA7F47D9-CDA1-43D9-A985-369750715146}" sibTransId="{6C63FEF8-D164-4420-B502-FF578E004BBA}"/>
    <dgm:cxn modelId="{EC595112-FEB0-469A-BA8F-99E1338DCC75}" type="presOf" srcId="{32C75FDF-0161-4A6B-8CB9-FA22263FAFE8}" destId="{BC49B3B5-ECEF-45C0-8980-C3D2B724F2F9}" srcOrd="1" destOrd="0" presId="urn:microsoft.com/office/officeart/2005/8/layout/list1"/>
    <dgm:cxn modelId="{B6C092FD-2532-4D48-87AA-2254E88F09DA}" srcId="{D1C5E12F-8CC8-449F-9521-B08BA2319281}" destId="{9ECA55D8-C610-4E30-A28C-D58888997A70}" srcOrd="8" destOrd="0" parTransId="{1E165350-9626-4024-8586-823729469B2F}" sibTransId="{20546B7C-FF02-4F64-9278-DE4A30114501}"/>
    <dgm:cxn modelId="{DBAB61CD-60F8-47B7-A0BC-2D787D4D2594}" type="presOf" srcId="{F99F7BDD-9675-4213-B188-6004E326B3EE}" destId="{901AA00D-5A3C-4AC9-959A-D9CC58788FCA}" srcOrd="1" destOrd="0" presId="urn:microsoft.com/office/officeart/2005/8/layout/list1"/>
    <dgm:cxn modelId="{3E89CC39-8C1F-481B-9947-84C4D913138B}" type="presOf" srcId="{F7ABE44E-3F98-4C10-80C7-DE9FC38808ED}" destId="{880C3B04-1CEA-4C92-9394-C4330F5C9490}" srcOrd="0" destOrd="0" presId="urn:microsoft.com/office/officeart/2005/8/layout/list1"/>
    <dgm:cxn modelId="{F9A6D7ED-9E16-45A1-85BB-5BA8A0C01D3C}" type="presParOf" srcId="{EB78BED7-EC01-41A1-8565-AA13E2998AF1}" destId="{4A779261-63EC-4132-A55C-509B4A7E4887}" srcOrd="0" destOrd="0" presId="urn:microsoft.com/office/officeart/2005/8/layout/list1"/>
    <dgm:cxn modelId="{1BCC3876-960F-43F5-8A20-D28547E08F19}" type="presParOf" srcId="{4A779261-63EC-4132-A55C-509B4A7E4887}" destId="{ABF39678-86F3-48AF-8AA8-F5B596636144}" srcOrd="0" destOrd="0" presId="urn:microsoft.com/office/officeart/2005/8/layout/list1"/>
    <dgm:cxn modelId="{E1102BFD-111C-4957-B0E3-A94CAC5410BE}" type="presParOf" srcId="{4A779261-63EC-4132-A55C-509B4A7E4887}" destId="{8FD6C59C-479F-44AA-87E9-49020FCEAE21}" srcOrd="1" destOrd="0" presId="urn:microsoft.com/office/officeart/2005/8/layout/list1"/>
    <dgm:cxn modelId="{88E815F7-7ED6-4E28-9977-77D9E7D2FDFB}" type="presParOf" srcId="{EB78BED7-EC01-41A1-8565-AA13E2998AF1}" destId="{5C0FC7CC-0C88-4949-A5EB-92D25A11B234}" srcOrd="1" destOrd="0" presId="urn:microsoft.com/office/officeart/2005/8/layout/list1"/>
    <dgm:cxn modelId="{9685E570-E4DA-4F9F-A7E0-214AFBC2506B}" type="presParOf" srcId="{EB78BED7-EC01-41A1-8565-AA13E2998AF1}" destId="{08F2E2F1-5003-4050-8EA0-F58EEBA45B0C}" srcOrd="2" destOrd="0" presId="urn:microsoft.com/office/officeart/2005/8/layout/list1"/>
    <dgm:cxn modelId="{88ABE557-6DE1-41A7-9538-E3B220ECF44A}" type="presParOf" srcId="{EB78BED7-EC01-41A1-8565-AA13E2998AF1}" destId="{6C8E3C47-9D97-4052-BB2E-67332AE62483}" srcOrd="3" destOrd="0" presId="urn:microsoft.com/office/officeart/2005/8/layout/list1"/>
    <dgm:cxn modelId="{9D53FD51-25DE-4581-9FBC-7FD17185F783}" type="presParOf" srcId="{EB78BED7-EC01-41A1-8565-AA13E2998AF1}" destId="{75DB3F9A-07FC-4E49-BCDA-94304A033969}" srcOrd="4" destOrd="0" presId="urn:microsoft.com/office/officeart/2005/8/layout/list1"/>
    <dgm:cxn modelId="{FA72C41B-089C-4C41-8BFE-B2A06DD34F8F}" type="presParOf" srcId="{75DB3F9A-07FC-4E49-BCDA-94304A033969}" destId="{3ED1B817-279C-42B5-9343-FB2340DF88A2}" srcOrd="0" destOrd="0" presId="urn:microsoft.com/office/officeart/2005/8/layout/list1"/>
    <dgm:cxn modelId="{FD725F21-BEB3-4404-8BE8-5AA7364819BF}" type="presParOf" srcId="{75DB3F9A-07FC-4E49-BCDA-94304A033969}" destId="{BC49B3B5-ECEF-45C0-8980-C3D2B724F2F9}" srcOrd="1" destOrd="0" presId="urn:microsoft.com/office/officeart/2005/8/layout/list1"/>
    <dgm:cxn modelId="{4A648BD0-CCCA-46E3-B6B5-D4DD6BBAA4DF}" type="presParOf" srcId="{EB78BED7-EC01-41A1-8565-AA13E2998AF1}" destId="{5094CABE-2D17-4891-833D-F80B5B6F8BEF}" srcOrd="5" destOrd="0" presId="urn:microsoft.com/office/officeart/2005/8/layout/list1"/>
    <dgm:cxn modelId="{DDEA2C14-4599-446D-8F1A-693325E1F185}" type="presParOf" srcId="{EB78BED7-EC01-41A1-8565-AA13E2998AF1}" destId="{62CB18DB-A29E-43C8-9D42-FDA24DFFE034}" srcOrd="6" destOrd="0" presId="urn:microsoft.com/office/officeart/2005/8/layout/list1"/>
    <dgm:cxn modelId="{1C901283-265A-4D8E-AABE-E0BAF2C63665}" type="presParOf" srcId="{EB78BED7-EC01-41A1-8565-AA13E2998AF1}" destId="{5E15BBC3-2ED1-4376-8918-D7C4E30BAB92}" srcOrd="7" destOrd="0" presId="urn:microsoft.com/office/officeart/2005/8/layout/list1"/>
    <dgm:cxn modelId="{FDC7F74C-40B2-43B8-843E-3944B18CEA91}" type="presParOf" srcId="{EB78BED7-EC01-41A1-8565-AA13E2998AF1}" destId="{A546512D-34B9-46CC-91DF-760C646BE214}" srcOrd="8" destOrd="0" presId="urn:microsoft.com/office/officeart/2005/8/layout/list1"/>
    <dgm:cxn modelId="{A2B12078-AE41-465E-8DF8-2BAE57ACE4D3}" type="presParOf" srcId="{A546512D-34B9-46CC-91DF-760C646BE214}" destId="{CA245999-CBB3-483A-B163-BEE71149759F}" srcOrd="0" destOrd="0" presId="urn:microsoft.com/office/officeart/2005/8/layout/list1"/>
    <dgm:cxn modelId="{E862183B-7622-48A5-8A79-05AC92CF3AE4}" type="presParOf" srcId="{A546512D-34B9-46CC-91DF-760C646BE214}" destId="{901AA00D-5A3C-4AC9-959A-D9CC58788FCA}" srcOrd="1" destOrd="0" presId="urn:microsoft.com/office/officeart/2005/8/layout/list1"/>
    <dgm:cxn modelId="{240B05DF-39C5-4E4D-8E62-3546E5E9DBF6}" type="presParOf" srcId="{EB78BED7-EC01-41A1-8565-AA13E2998AF1}" destId="{DF02E6FA-4CE8-46C3-9087-88458877F387}" srcOrd="9" destOrd="0" presId="urn:microsoft.com/office/officeart/2005/8/layout/list1"/>
    <dgm:cxn modelId="{17C4DBB8-2CE3-440E-AE30-65E48577B51A}" type="presParOf" srcId="{EB78BED7-EC01-41A1-8565-AA13E2998AF1}" destId="{9028958C-803A-4D55-AE7C-A46A3D2144DD}" srcOrd="10" destOrd="0" presId="urn:microsoft.com/office/officeart/2005/8/layout/list1"/>
    <dgm:cxn modelId="{FE61A131-3CC0-426C-9B2E-76C62452FE52}" type="presParOf" srcId="{EB78BED7-EC01-41A1-8565-AA13E2998AF1}" destId="{512BAA19-1FFA-4E95-955B-F7A9D01D7994}" srcOrd="11" destOrd="0" presId="urn:microsoft.com/office/officeart/2005/8/layout/list1"/>
    <dgm:cxn modelId="{4391FF8D-7008-4116-8AA3-0F3F4A285953}" type="presParOf" srcId="{EB78BED7-EC01-41A1-8565-AA13E2998AF1}" destId="{31C212A1-5C52-46F9-9383-6964EF0AD833}" srcOrd="12" destOrd="0" presId="urn:microsoft.com/office/officeart/2005/8/layout/list1"/>
    <dgm:cxn modelId="{8D153961-884D-4151-ACAE-C3E4A70923DC}" type="presParOf" srcId="{31C212A1-5C52-46F9-9383-6964EF0AD833}" destId="{8F534FB2-8C25-4AF0-8237-2C346A9CD7E0}" srcOrd="0" destOrd="0" presId="urn:microsoft.com/office/officeart/2005/8/layout/list1"/>
    <dgm:cxn modelId="{D1C65D22-AA7F-4856-91CB-FFAD56184E5C}" type="presParOf" srcId="{31C212A1-5C52-46F9-9383-6964EF0AD833}" destId="{41DFDC11-3412-43DF-8B1A-2A02D8B8C6D2}" srcOrd="1" destOrd="0" presId="urn:microsoft.com/office/officeart/2005/8/layout/list1"/>
    <dgm:cxn modelId="{B118CF50-3F68-4CE5-9B4B-E9DF4EAD97F9}" type="presParOf" srcId="{EB78BED7-EC01-41A1-8565-AA13E2998AF1}" destId="{58DBC78E-CBBE-43C9-9E99-3B323EDD854D}" srcOrd="13" destOrd="0" presId="urn:microsoft.com/office/officeart/2005/8/layout/list1"/>
    <dgm:cxn modelId="{E4C05427-4397-402D-8908-09F37E6E20C5}" type="presParOf" srcId="{EB78BED7-EC01-41A1-8565-AA13E2998AF1}" destId="{A1D22529-7DE3-427B-8B71-C55B37D1E31F}" srcOrd="14" destOrd="0" presId="urn:microsoft.com/office/officeart/2005/8/layout/list1"/>
    <dgm:cxn modelId="{C2FDB010-F8FB-465B-A0AB-74EA18D8C4CC}" type="presParOf" srcId="{EB78BED7-EC01-41A1-8565-AA13E2998AF1}" destId="{735D2D65-60B7-483D-A0E8-1AB124FBC180}" srcOrd="15" destOrd="0" presId="urn:microsoft.com/office/officeart/2005/8/layout/list1"/>
    <dgm:cxn modelId="{3E9E54BA-7C9C-4152-A1D0-62D4605E331E}" type="presParOf" srcId="{EB78BED7-EC01-41A1-8565-AA13E2998AF1}" destId="{D5A327B3-96B8-4D82-9258-8E4974CBAD6A}" srcOrd="16" destOrd="0" presId="urn:microsoft.com/office/officeart/2005/8/layout/list1"/>
    <dgm:cxn modelId="{AABA13A1-2847-4F1D-9EBC-45213BF37175}" type="presParOf" srcId="{D5A327B3-96B8-4D82-9258-8E4974CBAD6A}" destId="{BB437376-8343-4A1E-98BB-872FA0736E5E}" srcOrd="0" destOrd="0" presId="urn:microsoft.com/office/officeart/2005/8/layout/list1"/>
    <dgm:cxn modelId="{2B962287-5C87-42D4-8F69-BBCC7F1424B0}" type="presParOf" srcId="{D5A327B3-96B8-4D82-9258-8E4974CBAD6A}" destId="{E8ED9EFB-2537-4153-B379-88E18E7F451F}" srcOrd="1" destOrd="0" presId="urn:microsoft.com/office/officeart/2005/8/layout/list1"/>
    <dgm:cxn modelId="{293BF97D-04BB-4F56-9609-9E00CB30EBD4}" type="presParOf" srcId="{EB78BED7-EC01-41A1-8565-AA13E2998AF1}" destId="{51C9CC3F-114F-4E4D-A080-9A9D35690F68}" srcOrd="17" destOrd="0" presId="urn:microsoft.com/office/officeart/2005/8/layout/list1"/>
    <dgm:cxn modelId="{BD1DA29B-071D-429C-9E4F-20B5DFB13266}" type="presParOf" srcId="{EB78BED7-EC01-41A1-8565-AA13E2998AF1}" destId="{E4AEC1A1-5AA2-4E76-83F5-981A47BDC344}" srcOrd="18" destOrd="0" presId="urn:microsoft.com/office/officeart/2005/8/layout/list1"/>
    <dgm:cxn modelId="{1387D7B1-6B0B-4FD8-9788-6B7E73549D91}" type="presParOf" srcId="{EB78BED7-EC01-41A1-8565-AA13E2998AF1}" destId="{23A4D469-5A27-423C-B8D9-0A54E35BCFC4}" srcOrd="19" destOrd="0" presId="urn:microsoft.com/office/officeart/2005/8/layout/list1"/>
    <dgm:cxn modelId="{EBF822F5-D344-4E1C-AA8F-90F1B05A0503}" type="presParOf" srcId="{EB78BED7-EC01-41A1-8565-AA13E2998AF1}" destId="{B0837CCB-0355-4F40-A0DA-9FB03DA9BB80}" srcOrd="20" destOrd="0" presId="urn:microsoft.com/office/officeart/2005/8/layout/list1"/>
    <dgm:cxn modelId="{A2E1C61A-0052-4DFE-8CF1-323945F31F6E}" type="presParOf" srcId="{B0837CCB-0355-4F40-A0DA-9FB03DA9BB80}" destId="{8ED66E18-3E20-4DCD-A15E-FBC2206A2BA0}" srcOrd="0" destOrd="0" presId="urn:microsoft.com/office/officeart/2005/8/layout/list1"/>
    <dgm:cxn modelId="{8FE8F9B5-2C0B-449E-B2FA-142C0AC01ECC}" type="presParOf" srcId="{B0837CCB-0355-4F40-A0DA-9FB03DA9BB80}" destId="{62599E6C-75B9-438D-896B-F99CA0FF9DB4}" srcOrd="1" destOrd="0" presId="urn:microsoft.com/office/officeart/2005/8/layout/list1"/>
    <dgm:cxn modelId="{B28543CC-B004-41F0-A8E4-CDD6A6A6900C}" type="presParOf" srcId="{EB78BED7-EC01-41A1-8565-AA13E2998AF1}" destId="{6A3B3826-CBBA-487E-95D4-ACD84FD2813C}" srcOrd="21" destOrd="0" presId="urn:microsoft.com/office/officeart/2005/8/layout/list1"/>
    <dgm:cxn modelId="{CC9073CD-97E5-4BD0-ADF7-D7723BE5A612}" type="presParOf" srcId="{EB78BED7-EC01-41A1-8565-AA13E2998AF1}" destId="{4D138CC8-C0BA-4A95-BE78-3A396124CB4A}" srcOrd="22" destOrd="0" presId="urn:microsoft.com/office/officeart/2005/8/layout/list1"/>
    <dgm:cxn modelId="{60DE7052-3BCE-4464-9797-6D44CDFB7D87}" type="presParOf" srcId="{EB78BED7-EC01-41A1-8565-AA13E2998AF1}" destId="{0713973A-C2A3-43B4-9208-646B8F1B8DBA}" srcOrd="23" destOrd="0" presId="urn:microsoft.com/office/officeart/2005/8/layout/list1"/>
    <dgm:cxn modelId="{A6B4A66E-79B0-4E62-8575-13606F3E4275}" type="presParOf" srcId="{EB78BED7-EC01-41A1-8565-AA13E2998AF1}" destId="{23BC2BD2-903D-49AE-AFBC-4C73F378B950}" srcOrd="24" destOrd="0" presId="urn:microsoft.com/office/officeart/2005/8/layout/list1"/>
    <dgm:cxn modelId="{323C29FE-0D01-47FC-B737-C4B7F1BEBF04}" type="presParOf" srcId="{23BC2BD2-903D-49AE-AFBC-4C73F378B950}" destId="{AE06A618-0FA9-4708-B682-8D4DB3F650F5}" srcOrd="0" destOrd="0" presId="urn:microsoft.com/office/officeart/2005/8/layout/list1"/>
    <dgm:cxn modelId="{E29BA0B4-95B4-495E-88E7-35B116B8D6B1}" type="presParOf" srcId="{23BC2BD2-903D-49AE-AFBC-4C73F378B950}" destId="{F07660EB-6E37-4F6B-90BB-8E00A01F2C27}" srcOrd="1" destOrd="0" presId="urn:microsoft.com/office/officeart/2005/8/layout/list1"/>
    <dgm:cxn modelId="{DCBC3B27-09AA-4DA7-B0B4-2917112E6D1E}" type="presParOf" srcId="{EB78BED7-EC01-41A1-8565-AA13E2998AF1}" destId="{4E081106-1F1D-42BA-9679-E04916018558}" srcOrd="25" destOrd="0" presId="urn:microsoft.com/office/officeart/2005/8/layout/list1"/>
    <dgm:cxn modelId="{B28B97D5-19CF-45E3-B010-114DD7050F94}" type="presParOf" srcId="{EB78BED7-EC01-41A1-8565-AA13E2998AF1}" destId="{DD501292-A330-4E41-A922-9B936CAAC4AA}" srcOrd="26" destOrd="0" presId="urn:microsoft.com/office/officeart/2005/8/layout/list1"/>
    <dgm:cxn modelId="{A63CBCFB-41F0-493D-A1DC-5B7B0362DBD3}" type="presParOf" srcId="{EB78BED7-EC01-41A1-8565-AA13E2998AF1}" destId="{29CC5FC1-7B98-45BB-951D-02076793258A}" srcOrd="27" destOrd="0" presId="urn:microsoft.com/office/officeart/2005/8/layout/list1"/>
    <dgm:cxn modelId="{0C6FC658-FD65-4341-9968-3ACC9099394A}" type="presParOf" srcId="{EB78BED7-EC01-41A1-8565-AA13E2998AF1}" destId="{1AC63A96-6421-4787-B0D6-4C911363AB92}" srcOrd="28" destOrd="0" presId="urn:microsoft.com/office/officeart/2005/8/layout/list1"/>
    <dgm:cxn modelId="{D9255BF4-270B-4CC7-9B36-85636887C145}" type="presParOf" srcId="{1AC63A96-6421-4787-B0D6-4C911363AB92}" destId="{1F3CBAB2-EBD6-479F-B693-FCD6B34049D2}" srcOrd="0" destOrd="0" presId="urn:microsoft.com/office/officeart/2005/8/layout/list1"/>
    <dgm:cxn modelId="{F85C110B-DE01-4223-B5A4-95609F39FBF4}" type="presParOf" srcId="{1AC63A96-6421-4787-B0D6-4C911363AB92}" destId="{E1C5E562-EF24-4E2A-A109-BB191D1133CF}" srcOrd="1" destOrd="0" presId="urn:microsoft.com/office/officeart/2005/8/layout/list1"/>
    <dgm:cxn modelId="{FC436D38-A31D-4695-A599-A82BFB3DAFAF}" type="presParOf" srcId="{EB78BED7-EC01-41A1-8565-AA13E2998AF1}" destId="{AB6532CB-676C-4B6C-A37A-E17BF1304116}" srcOrd="29" destOrd="0" presId="urn:microsoft.com/office/officeart/2005/8/layout/list1"/>
    <dgm:cxn modelId="{1344EC2C-9EC7-49F3-A413-3E1C62776C43}" type="presParOf" srcId="{EB78BED7-EC01-41A1-8565-AA13E2998AF1}" destId="{B9E158DB-89F5-48B4-B8FA-E41D4C33C62D}" srcOrd="30" destOrd="0" presId="urn:microsoft.com/office/officeart/2005/8/layout/list1"/>
    <dgm:cxn modelId="{127E8E05-2065-493D-8D2E-3BED1983FFEA}" type="presParOf" srcId="{EB78BED7-EC01-41A1-8565-AA13E2998AF1}" destId="{F393718C-7F08-4C70-AF05-310291FFF83D}" srcOrd="31" destOrd="0" presId="urn:microsoft.com/office/officeart/2005/8/layout/list1"/>
    <dgm:cxn modelId="{4DC06C97-BCCA-4AB8-8AD7-55D9501522FB}" type="presParOf" srcId="{EB78BED7-EC01-41A1-8565-AA13E2998AF1}" destId="{23AA49ED-0F8C-4B31-962B-05C433AF6E19}" srcOrd="32" destOrd="0" presId="urn:microsoft.com/office/officeart/2005/8/layout/list1"/>
    <dgm:cxn modelId="{4517AEBC-EE09-49BC-B904-E475ACA29882}" type="presParOf" srcId="{23AA49ED-0F8C-4B31-962B-05C433AF6E19}" destId="{E0724AB4-0214-4A9B-989A-41BEEC9F83A5}" srcOrd="0" destOrd="0" presId="urn:microsoft.com/office/officeart/2005/8/layout/list1"/>
    <dgm:cxn modelId="{2A7BD339-2AB9-49A5-9A50-A2BBDE447E1E}" type="presParOf" srcId="{23AA49ED-0F8C-4B31-962B-05C433AF6E19}" destId="{CC0749CA-042D-43B2-8D36-DE0A0E38BE60}" srcOrd="1" destOrd="0" presId="urn:microsoft.com/office/officeart/2005/8/layout/list1"/>
    <dgm:cxn modelId="{119000ED-F41F-4ABA-A8B6-309B3C20D5C8}" type="presParOf" srcId="{EB78BED7-EC01-41A1-8565-AA13E2998AF1}" destId="{62DF7657-B45C-42A4-803F-22E4D360B0C3}" srcOrd="33" destOrd="0" presId="urn:microsoft.com/office/officeart/2005/8/layout/list1"/>
    <dgm:cxn modelId="{C141FCA7-026E-47D2-969F-E800EA3CB893}" type="presParOf" srcId="{EB78BED7-EC01-41A1-8565-AA13E2998AF1}" destId="{DCDDEF08-ED22-4D0A-8518-983D93351FD0}" srcOrd="34" destOrd="0" presId="urn:microsoft.com/office/officeart/2005/8/layout/list1"/>
    <dgm:cxn modelId="{2ABA9B95-C9B1-4104-9D26-082B2A515947}" type="presParOf" srcId="{EB78BED7-EC01-41A1-8565-AA13E2998AF1}" destId="{A1F4A401-AF74-40EC-88EE-68EACC4D5C22}" srcOrd="35" destOrd="0" presId="urn:microsoft.com/office/officeart/2005/8/layout/list1"/>
    <dgm:cxn modelId="{33C2389B-8D81-4204-BFA5-4835139EEDB9}" type="presParOf" srcId="{EB78BED7-EC01-41A1-8565-AA13E2998AF1}" destId="{9F088A8B-263F-4347-913A-A94F23A69D02}" srcOrd="36" destOrd="0" presId="urn:microsoft.com/office/officeart/2005/8/layout/list1"/>
    <dgm:cxn modelId="{F903C779-E02C-4420-9F65-B56B057D446B}" type="presParOf" srcId="{9F088A8B-263F-4347-913A-A94F23A69D02}" destId="{880C3B04-1CEA-4C92-9394-C4330F5C9490}" srcOrd="0" destOrd="0" presId="urn:microsoft.com/office/officeart/2005/8/layout/list1"/>
    <dgm:cxn modelId="{9A680FB2-5A6E-47D0-97F2-11D658C1175D}" type="presParOf" srcId="{9F088A8B-263F-4347-913A-A94F23A69D02}" destId="{7C7C0D82-CDF5-4449-9093-E52178E92DF9}" srcOrd="1" destOrd="0" presId="urn:microsoft.com/office/officeart/2005/8/layout/list1"/>
    <dgm:cxn modelId="{6671E0B1-F1D7-405B-856C-080F23057188}" type="presParOf" srcId="{EB78BED7-EC01-41A1-8565-AA13E2998AF1}" destId="{6E184C8A-09DD-429D-B1AE-AF61BE240286}" srcOrd="37" destOrd="0" presId="urn:microsoft.com/office/officeart/2005/8/layout/list1"/>
    <dgm:cxn modelId="{634E17C7-CE94-4FA4-BC0D-C60157D918EA}" type="presParOf" srcId="{EB78BED7-EC01-41A1-8565-AA13E2998AF1}" destId="{302F1D21-43E9-4FB2-B21A-D1A2BF2CE903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AB86-64A3-4401-82D1-A22990303457}">
      <dsp:nvSpPr>
        <dsp:cNvPr id="0" name=""/>
        <dsp:cNvSpPr/>
      </dsp:nvSpPr>
      <dsp:spPr>
        <a:xfrm>
          <a:off x="0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1846</a:t>
          </a:r>
          <a:endParaRPr lang="fr-CA" sz="2800" kern="1200" dirty="0"/>
        </a:p>
      </dsp:txBody>
      <dsp:txXfrm>
        <a:off x="21425" y="3169332"/>
        <a:ext cx="1176350" cy="688670"/>
      </dsp:txXfrm>
    </dsp:sp>
    <dsp:sp modelId="{DDB04BF6-2404-45CF-BF91-4ECFF15A5230}">
      <dsp:nvSpPr>
        <dsp:cNvPr id="0" name=""/>
        <dsp:cNvSpPr/>
      </dsp:nvSpPr>
      <dsp:spPr>
        <a:xfrm>
          <a:off x="1341119" y="3362486"/>
          <a:ext cx="258470" cy="302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1341119" y="3422958"/>
        <a:ext cx="180929" cy="181417"/>
      </dsp:txXfrm>
    </dsp:sp>
    <dsp:sp modelId="{9A075649-182F-47DD-8D6C-0764675D2B42}">
      <dsp:nvSpPr>
        <dsp:cNvPr id="0" name=""/>
        <dsp:cNvSpPr/>
      </dsp:nvSpPr>
      <dsp:spPr>
        <a:xfrm>
          <a:off x="1706879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1850</a:t>
          </a:r>
          <a:endParaRPr lang="fr-CA" sz="2800" kern="1200" dirty="0"/>
        </a:p>
      </dsp:txBody>
      <dsp:txXfrm>
        <a:off x="1728304" y="3169332"/>
        <a:ext cx="1176350" cy="688670"/>
      </dsp:txXfrm>
    </dsp:sp>
    <dsp:sp modelId="{6504FB61-C25D-40CA-BCB3-360FE591929B}">
      <dsp:nvSpPr>
        <dsp:cNvPr id="0" name=""/>
        <dsp:cNvSpPr/>
      </dsp:nvSpPr>
      <dsp:spPr>
        <a:xfrm>
          <a:off x="3047999" y="3362486"/>
          <a:ext cx="258470" cy="302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3047999" y="3422958"/>
        <a:ext cx="180929" cy="181417"/>
      </dsp:txXfrm>
    </dsp:sp>
    <dsp:sp modelId="{A630B7AD-B925-418A-B681-5BBB03FC391E}">
      <dsp:nvSpPr>
        <dsp:cNvPr id="0" name=""/>
        <dsp:cNvSpPr/>
      </dsp:nvSpPr>
      <dsp:spPr>
        <a:xfrm>
          <a:off x="3413759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1877</a:t>
          </a:r>
          <a:endParaRPr lang="fr-CA" sz="2800" kern="1200" dirty="0"/>
        </a:p>
      </dsp:txBody>
      <dsp:txXfrm>
        <a:off x="3435184" y="3169332"/>
        <a:ext cx="1176350" cy="688670"/>
      </dsp:txXfrm>
    </dsp:sp>
    <dsp:sp modelId="{D9B55E17-1E89-4CAC-BBC4-9355CC1EE03B}">
      <dsp:nvSpPr>
        <dsp:cNvPr id="0" name=""/>
        <dsp:cNvSpPr/>
      </dsp:nvSpPr>
      <dsp:spPr>
        <a:xfrm>
          <a:off x="4754879" y="3362486"/>
          <a:ext cx="258470" cy="302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4754879" y="3422958"/>
        <a:ext cx="180929" cy="181417"/>
      </dsp:txXfrm>
    </dsp:sp>
    <dsp:sp modelId="{7591A8EE-E652-46F3-B3CA-A6813793B93B}">
      <dsp:nvSpPr>
        <dsp:cNvPr id="0" name=""/>
        <dsp:cNvSpPr/>
      </dsp:nvSpPr>
      <dsp:spPr>
        <a:xfrm>
          <a:off x="5120639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1910</a:t>
          </a:r>
          <a:endParaRPr lang="fr-CA" sz="2800" kern="1200" dirty="0"/>
        </a:p>
      </dsp:txBody>
      <dsp:txXfrm>
        <a:off x="5142064" y="3169332"/>
        <a:ext cx="1176350" cy="688670"/>
      </dsp:txXfrm>
    </dsp:sp>
    <dsp:sp modelId="{BFA34E01-0C5F-4501-93A1-3B8E062DD174}">
      <dsp:nvSpPr>
        <dsp:cNvPr id="0" name=""/>
        <dsp:cNvSpPr/>
      </dsp:nvSpPr>
      <dsp:spPr>
        <a:xfrm>
          <a:off x="6461759" y="3362486"/>
          <a:ext cx="258470" cy="302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6461759" y="3422958"/>
        <a:ext cx="180929" cy="181417"/>
      </dsp:txXfrm>
    </dsp:sp>
    <dsp:sp modelId="{05FCE9AF-A7E2-4289-8453-5A221AD4E599}">
      <dsp:nvSpPr>
        <dsp:cNvPr id="0" name=""/>
        <dsp:cNvSpPr/>
      </dsp:nvSpPr>
      <dsp:spPr>
        <a:xfrm>
          <a:off x="6827520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1950</a:t>
          </a:r>
          <a:endParaRPr lang="fr-CA" sz="2800" kern="1200" dirty="0"/>
        </a:p>
      </dsp:txBody>
      <dsp:txXfrm>
        <a:off x="6848945" y="3169332"/>
        <a:ext cx="1176350" cy="688670"/>
      </dsp:txXfrm>
    </dsp:sp>
    <dsp:sp modelId="{33530102-4B97-4E43-A69A-8B2A9827D04D}">
      <dsp:nvSpPr>
        <dsp:cNvPr id="0" name=""/>
        <dsp:cNvSpPr/>
      </dsp:nvSpPr>
      <dsp:spPr>
        <a:xfrm>
          <a:off x="8168640" y="3362486"/>
          <a:ext cx="258470" cy="302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8168640" y="3422958"/>
        <a:ext cx="180929" cy="181417"/>
      </dsp:txXfrm>
    </dsp:sp>
    <dsp:sp modelId="{AD68CEC1-E5F0-42F3-A236-869A2C285EB7}">
      <dsp:nvSpPr>
        <dsp:cNvPr id="0" name=""/>
        <dsp:cNvSpPr/>
      </dsp:nvSpPr>
      <dsp:spPr>
        <a:xfrm>
          <a:off x="8534400" y="3147907"/>
          <a:ext cx="1219200" cy="731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kern="1200" dirty="0"/>
            <a:t>1970</a:t>
          </a:r>
          <a:endParaRPr lang="fr-CA" sz="2800" kern="1200" dirty="0"/>
        </a:p>
      </dsp:txBody>
      <dsp:txXfrm>
        <a:off x="8555825" y="3169332"/>
        <a:ext cx="1176350" cy="688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E257F-42E2-428B-AA4B-721C8197654F}">
      <dsp:nvSpPr>
        <dsp:cNvPr id="0" name=""/>
        <dsp:cNvSpPr/>
      </dsp:nvSpPr>
      <dsp:spPr>
        <a:xfrm>
          <a:off x="0" y="169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2 to 8 patients per room/shared toilet</a:t>
          </a:r>
          <a:endParaRPr lang="fr-CA" sz="20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0" y="169333"/>
        <a:ext cx="2539999" cy="1524000"/>
      </dsp:txXfrm>
    </dsp:sp>
    <dsp:sp modelId="{E944BD5D-560D-4CF4-85A8-9E855E51EDCB}">
      <dsp:nvSpPr>
        <dsp:cNvPr id="0" name=""/>
        <dsp:cNvSpPr/>
      </dsp:nvSpPr>
      <dsp:spPr>
        <a:xfrm>
          <a:off x="2794000" y="169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No hydro-alcoholic solutions</a:t>
          </a:r>
          <a:endParaRPr lang="fr-CA" sz="20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794000" y="169333"/>
        <a:ext cx="2539999" cy="1524000"/>
      </dsp:txXfrm>
    </dsp:sp>
    <dsp:sp modelId="{B2139F85-4F5E-4AB1-A27A-DF040094677B}">
      <dsp:nvSpPr>
        <dsp:cNvPr id="0" name=""/>
        <dsp:cNvSpPr/>
      </dsp:nvSpPr>
      <dsp:spPr>
        <a:xfrm>
          <a:off x="5587999" y="169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No sinks dedicated to hand hygiene</a:t>
          </a:r>
          <a:endParaRPr lang="fr-CA" sz="20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5587999" y="169333"/>
        <a:ext cx="2539999" cy="1524000"/>
      </dsp:txXfrm>
    </dsp:sp>
    <dsp:sp modelId="{C280FF09-EE8F-4CA4-B293-2E4DA52D47C8}">
      <dsp:nvSpPr>
        <dsp:cNvPr id="0" name=""/>
        <dsp:cNvSpPr/>
      </dsp:nvSpPr>
      <dsp:spPr>
        <a:xfrm>
          <a:off x="0" y="1947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Clean and soiled material mixed</a:t>
          </a:r>
        </a:p>
      </dsp:txBody>
      <dsp:txXfrm>
        <a:off x="0" y="1947333"/>
        <a:ext cx="2539999" cy="1524000"/>
      </dsp:txXfrm>
    </dsp:sp>
    <dsp:sp modelId="{B888DBEB-F243-4D97-891D-200AB20833E5}">
      <dsp:nvSpPr>
        <dsp:cNvPr id="0" name=""/>
        <dsp:cNvSpPr/>
      </dsp:nvSpPr>
      <dsp:spPr>
        <a:xfrm>
          <a:off x="2794000" y="1947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Commodes with cushions, leather, rusted, broken</a:t>
          </a:r>
          <a:endParaRPr lang="fr-CA" sz="20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794000" y="1947333"/>
        <a:ext cx="2539999" cy="1524000"/>
      </dsp:txXfrm>
    </dsp:sp>
    <dsp:sp modelId="{F0351CBE-1E1B-4F6A-AED1-CC052077AB1A}">
      <dsp:nvSpPr>
        <dsp:cNvPr id="0" name=""/>
        <dsp:cNvSpPr/>
      </dsp:nvSpPr>
      <dsp:spPr>
        <a:xfrm>
          <a:off x="5587999" y="1947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Cotton gowns, shower heads, washers and macerators</a:t>
          </a:r>
        </a:p>
      </dsp:txBody>
      <dsp:txXfrm>
        <a:off x="5587999" y="1947333"/>
        <a:ext cx="2539999" cy="1524000"/>
      </dsp:txXfrm>
    </dsp:sp>
    <dsp:sp modelId="{0B7EA76D-E72D-4E98-B42C-EDCEA05E18A3}">
      <dsp:nvSpPr>
        <dsp:cNvPr id="0" name=""/>
        <dsp:cNvSpPr/>
      </dsp:nvSpPr>
      <dsp:spPr>
        <a:xfrm>
          <a:off x="0" y="3725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No-fly zones (avoided by personnel)</a:t>
          </a:r>
        </a:p>
      </dsp:txBody>
      <dsp:txXfrm>
        <a:off x="0" y="3725333"/>
        <a:ext cx="2539999" cy="1524000"/>
      </dsp:txXfrm>
    </dsp:sp>
    <dsp:sp modelId="{12763E19-6816-441F-ACD0-3D84FC8D2B43}">
      <dsp:nvSpPr>
        <dsp:cNvPr id="0" name=""/>
        <dsp:cNvSpPr/>
      </dsp:nvSpPr>
      <dsp:spPr>
        <a:xfrm>
          <a:off x="2794000" y="3725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Conformity to glove practices</a:t>
          </a:r>
        </a:p>
      </dsp:txBody>
      <dsp:txXfrm>
        <a:off x="2794000" y="3725333"/>
        <a:ext cx="2539999" cy="1524000"/>
      </dsp:txXfrm>
    </dsp:sp>
    <dsp:sp modelId="{8A92DBA8-3760-4693-AB6F-D66E548E4090}">
      <dsp:nvSpPr>
        <dsp:cNvPr id="0" name=""/>
        <dsp:cNvSpPr/>
      </dsp:nvSpPr>
      <dsp:spPr>
        <a:xfrm>
          <a:off x="5587999" y="3725333"/>
          <a:ext cx="2539999" cy="1524000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>
              <a:latin typeface="Poppins" panose="00000500000000000000" pitchFamily="2" charset="0"/>
              <a:cs typeface="Poppins" panose="00000500000000000000" pitchFamily="2" charset="0"/>
            </a:rPr>
            <a:t>IPAC = multi-task!</a:t>
          </a:r>
        </a:p>
      </dsp:txBody>
      <dsp:txXfrm>
        <a:off x="5587999" y="3725333"/>
        <a:ext cx="2539999" cy="152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96E55-13B1-4AB4-8D3B-AD033AB37282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C0342-C0B6-4E05-9386-372926FBA224}">
      <dsp:nvSpPr>
        <dsp:cNvPr id="0" name=""/>
        <dsp:cNvSpPr/>
      </dsp:nvSpPr>
      <dsp:spPr>
        <a:xfrm>
          <a:off x="3003" y="1625600"/>
          <a:ext cx="2614858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200" kern="1200" dirty="0">
              <a:latin typeface="Poppins" panose="00000500000000000000" pitchFamily="2" charset="0"/>
              <a:cs typeface="Poppins" panose="00000500000000000000" pitchFamily="2" charset="0"/>
            </a:rPr>
            <a:t>Standardization</a:t>
          </a:r>
          <a:endParaRPr lang="fr-CA" sz="22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108810" y="1731407"/>
        <a:ext cx="2403244" cy="1955852"/>
      </dsp:txXfrm>
    </dsp:sp>
    <dsp:sp modelId="{6C62E799-229E-4A56-A1DE-B34091B0DFCA}">
      <dsp:nvSpPr>
        <dsp:cNvPr id="0" name=""/>
        <dsp:cNvSpPr/>
      </dsp:nvSpPr>
      <dsp:spPr>
        <a:xfrm>
          <a:off x="2756570" y="1625600"/>
          <a:ext cx="2614858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200" kern="1200" dirty="0">
              <a:latin typeface="Poppins" panose="00000500000000000000" pitchFamily="2" charset="0"/>
              <a:cs typeface="Poppins" panose="00000500000000000000" pitchFamily="2" charset="0"/>
            </a:rPr>
            <a:t>IPAC nurses ratio</a:t>
          </a:r>
          <a:endParaRPr lang="fr-CA" sz="22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862377" y="1731407"/>
        <a:ext cx="2403244" cy="1955852"/>
      </dsp:txXfrm>
    </dsp:sp>
    <dsp:sp modelId="{09E759B8-84D4-4169-BB57-16E785F96F10}">
      <dsp:nvSpPr>
        <dsp:cNvPr id="0" name=""/>
        <dsp:cNvSpPr/>
      </dsp:nvSpPr>
      <dsp:spPr>
        <a:xfrm>
          <a:off x="5510137" y="1625600"/>
          <a:ext cx="2614858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200" kern="1200" dirty="0">
              <a:latin typeface="Poppins" panose="00000500000000000000" pitchFamily="2" charset="0"/>
              <a:cs typeface="Poppins" panose="00000500000000000000" pitchFamily="2" charset="0"/>
            </a:rPr>
            <a:t>IPAC Culture</a:t>
          </a:r>
          <a:endParaRPr lang="fr-CA" sz="2200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5615944" y="1731407"/>
        <a:ext cx="2403244" cy="195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2E2F1-5003-4050-8EA0-F58EEBA45B0C}">
      <dsp:nvSpPr>
        <dsp:cNvPr id="0" name=""/>
        <dsp:cNvSpPr/>
      </dsp:nvSpPr>
      <dsp:spPr>
        <a:xfrm>
          <a:off x="0" y="40489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6C59C-479F-44AA-87E9-49020FCEAE21}">
      <dsp:nvSpPr>
        <dsp:cNvPr id="0" name=""/>
        <dsp:cNvSpPr/>
      </dsp:nvSpPr>
      <dsp:spPr>
        <a:xfrm>
          <a:off x="465455" y="21301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Isolation</a:t>
          </a:r>
          <a:endParaRPr lang="fr-CA" sz="1800" kern="1200" dirty="0"/>
        </a:p>
      </dsp:txBody>
      <dsp:txXfrm>
        <a:off x="484189" y="231751"/>
        <a:ext cx="6478902" cy="346292"/>
      </dsp:txXfrm>
    </dsp:sp>
    <dsp:sp modelId="{62CB18DB-A29E-43C8-9D42-FDA24DFFE034}">
      <dsp:nvSpPr>
        <dsp:cNvPr id="0" name=""/>
        <dsp:cNvSpPr/>
      </dsp:nvSpPr>
      <dsp:spPr>
        <a:xfrm>
          <a:off x="0" y="99457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9B3B5-ECEF-45C0-8980-C3D2B724F2F9}">
      <dsp:nvSpPr>
        <dsp:cNvPr id="0" name=""/>
        <dsp:cNvSpPr/>
      </dsp:nvSpPr>
      <dsp:spPr>
        <a:xfrm>
          <a:off x="465455" y="80269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Precaution levels</a:t>
          </a:r>
          <a:endParaRPr lang="fr-CA" sz="1800" kern="1200" dirty="0"/>
        </a:p>
      </dsp:txBody>
      <dsp:txXfrm>
        <a:off x="484189" y="821431"/>
        <a:ext cx="6478902" cy="346292"/>
      </dsp:txXfrm>
    </dsp:sp>
    <dsp:sp modelId="{9028958C-803A-4D55-AE7C-A46A3D2144DD}">
      <dsp:nvSpPr>
        <dsp:cNvPr id="0" name=""/>
        <dsp:cNvSpPr/>
      </dsp:nvSpPr>
      <dsp:spPr>
        <a:xfrm>
          <a:off x="0" y="158425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AA00D-5A3C-4AC9-959A-D9CC58788FCA}">
      <dsp:nvSpPr>
        <dsp:cNvPr id="0" name=""/>
        <dsp:cNvSpPr/>
      </dsp:nvSpPr>
      <dsp:spPr>
        <a:xfrm>
          <a:off x="465455" y="139237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Regrouping / prioritizing	</a:t>
          </a:r>
        </a:p>
      </dsp:txBody>
      <dsp:txXfrm>
        <a:off x="484189" y="1411111"/>
        <a:ext cx="6478902" cy="346292"/>
      </dsp:txXfrm>
    </dsp:sp>
    <dsp:sp modelId="{A1D22529-7DE3-427B-8B71-C55B37D1E31F}">
      <dsp:nvSpPr>
        <dsp:cNvPr id="0" name=""/>
        <dsp:cNvSpPr/>
      </dsp:nvSpPr>
      <dsp:spPr>
        <a:xfrm>
          <a:off x="0" y="217393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FDC11-3412-43DF-8B1A-2A02D8B8C6D2}">
      <dsp:nvSpPr>
        <dsp:cNvPr id="0" name=""/>
        <dsp:cNvSpPr/>
      </dsp:nvSpPr>
      <dsp:spPr>
        <a:xfrm>
          <a:off x="465455" y="198205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Post-Mortem – Continued improvement</a:t>
          </a:r>
          <a:endParaRPr lang="fr-CA" sz="1800" kern="1200" dirty="0"/>
        </a:p>
      </dsp:txBody>
      <dsp:txXfrm>
        <a:off x="484189" y="2000791"/>
        <a:ext cx="6478902" cy="346292"/>
      </dsp:txXfrm>
    </dsp:sp>
    <dsp:sp modelId="{E4AEC1A1-5AA2-4E76-83F5-981A47BDC344}">
      <dsp:nvSpPr>
        <dsp:cNvPr id="0" name=""/>
        <dsp:cNvSpPr/>
      </dsp:nvSpPr>
      <dsp:spPr>
        <a:xfrm>
          <a:off x="0" y="276361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D9EFB-2537-4153-B379-88E18E7F451F}">
      <dsp:nvSpPr>
        <dsp:cNvPr id="0" name=""/>
        <dsp:cNvSpPr/>
      </dsp:nvSpPr>
      <dsp:spPr>
        <a:xfrm>
          <a:off x="465455" y="257173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Quality Audits</a:t>
          </a:r>
          <a:endParaRPr lang="fr-CA" sz="1800" kern="1200" dirty="0"/>
        </a:p>
      </dsp:txBody>
      <dsp:txXfrm>
        <a:off x="484189" y="2590471"/>
        <a:ext cx="6478902" cy="346292"/>
      </dsp:txXfrm>
    </dsp:sp>
    <dsp:sp modelId="{4D138CC8-C0BA-4A95-BE78-3A396124CB4A}">
      <dsp:nvSpPr>
        <dsp:cNvPr id="0" name=""/>
        <dsp:cNvSpPr/>
      </dsp:nvSpPr>
      <dsp:spPr>
        <a:xfrm>
          <a:off x="0" y="335329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99E6C-75B9-438D-896B-F99CA0FF9DB4}">
      <dsp:nvSpPr>
        <dsp:cNvPr id="0" name=""/>
        <dsp:cNvSpPr/>
      </dsp:nvSpPr>
      <dsp:spPr>
        <a:xfrm>
          <a:off x="465455" y="316141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Hand Hygiene becomes fundamental</a:t>
          </a:r>
          <a:endParaRPr lang="fr-CA" sz="1800" kern="1200" dirty="0"/>
        </a:p>
      </dsp:txBody>
      <dsp:txXfrm>
        <a:off x="484189" y="3180151"/>
        <a:ext cx="6478902" cy="346292"/>
      </dsp:txXfrm>
    </dsp:sp>
    <dsp:sp modelId="{DD501292-A330-4E41-A922-9B936CAAC4AA}">
      <dsp:nvSpPr>
        <dsp:cNvPr id="0" name=""/>
        <dsp:cNvSpPr/>
      </dsp:nvSpPr>
      <dsp:spPr>
        <a:xfrm>
          <a:off x="0" y="394297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660EB-6E37-4F6B-90BB-8E00A01F2C27}">
      <dsp:nvSpPr>
        <dsp:cNvPr id="0" name=""/>
        <dsp:cNvSpPr/>
      </dsp:nvSpPr>
      <dsp:spPr>
        <a:xfrm>
          <a:off x="465455" y="375109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Zone signaling</a:t>
          </a:r>
          <a:endParaRPr lang="fr-CA" sz="1800" kern="1200" dirty="0"/>
        </a:p>
      </dsp:txBody>
      <dsp:txXfrm>
        <a:off x="484189" y="3769831"/>
        <a:ext cx="6478902" cy="346292"/>
      </dsp:txXfrm>
    </dsp:sp>
    <dsp:sp modelId="{B9E158DB-89F5-48B4-B8FA-E41D4C33C62D}">
      <dsp:nvSpPr>
        <dsp:cNvPr id="0" name=""/>
        <dsp:cNvSpPr/>
      </dsp:nvSpPr>
      <dsp:spPr>
        <a:xfrm>
          <a:off x="0" y="4532657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E562-EF24-4E2A-A109-BB191D1133CF}">
      <dsp:nvSpPr>
        <dsp:cNvPr id="0" name=""/>
        <dsp:cNvSpPr/>
      </dsp:nvSpPr>
      <dsp:spPr>
        <a:xfrm>
          <a:off x="465455" y="434077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Disinfection and maintenance protocols</a:t>
          </a:r>
          <a:endParaRPr lang="fr-CA" sz="1800" kern="1200" dirty="0"/>
        </a:p>
      </dsp:txBody>
      <dsp:txXfrm>
        <a:off x="484189" y="4359511"/>
        <a:ext cx="6478902" cy="346292"/>
      </dsp:txXfrm>
    </dsp:sp>
    <dsp:sp modelId="{DCDDEF08-ED22-4D0A-8518-983D93351FD0}">
      <dsp:nvSpPr>
        <dsp:cNvPr id="0" name=""/>
        <dsp:cNvSpPr/>
      </dsp:nvSpPr>
      <dsp:spPr>
        <a:xfrm>
          <a:off x="0" y="5122336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749CA-042D-43B2-8D36-DE0A0E38BE60}">
      <dsp:nvSpPr>
        <dsp:cNvPr id="0" name=""/>
        <dsp:cNvSpPr/>
      </dsp:nvSpPr>
      <dsp:spPr>
        <a:xfrm>
          <a:off x="465455" y="493045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Dedicated material</a:t>
          </a:r>
        </a:p>
      </dsp:txBody>
      <dsp:txXfrm>
        <a:off x="484189" y="4949191"/>
        <a:ext cx="6478902" cy="346292"/>
      </dsp:txXfrm>
    </dsp:sp>
    <dsp:sp modelId="{302F1D21-43E9-4FB2-B21A-D1A2BF2CE903}">
      <dsp:nvSpPr>
        <dsp:cNvPr id="0" name=""/>
        <dsp:cNvSpPr/>
      </dsp:nvSpPr>
      <dsp:spPr>
        <a:xfrm>
          <a:off x="0" y="5712016"/>
          <a:ext cx="93091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C0D82-CDF5-4449-9093-E52178E92DF9}">
      <dsp:nvSpPr>
        <dsp:cNvPr id="0" name=""/>
        <dsp:cNvSpPr/>
      </dsp:nvSpPr>
      <dsp:spPr>
        <a:xfrm>
          <a:off x="465455" y="5520137"/>
          <a:ext cx="651637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303" tIns="0" rIns="24630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/>
            <a:t>Routes and circuits for Medical and patient visits</a:t>
          </a:r>
        </a:p>
      </dsp:txBody>
      <dsp:txXfrm>
        <a:off x="484189" y="5538871"/>
        <a:ext cx="647890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10350"/>
            <a:ext cx="5283200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610350"/>
            <a:ext cx="5283200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231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70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In short, a colossal effort to </a:t>
            </a:r>
            <a:r>
              <a:rPr lang="fr-CA" dirty="0" err="1"/>
              <a:t>overhaul</a:t>
            </a:r>
            <a:r>
              <a:rPr lang="fr-CA" dirty="0"/>
              <a:t> infection control. </a:t>
            </a:r>
            <a:r>
              <a:rPr lang="fr-CA" dirty="0" err="1"/>
              <a:t>Hats</a:t>
            </a:r>
            <a:r>
              <a:rPr lang="fr-CA" dirty="0"/>
              <a:t> off to </a:t>
            </a:r>
            <a:r>
              <a:rPr lang="fr-CA" dirty="0" err="1"/>
              <a:t>those</a:t>
            </a:r>
            <a:r>
              <a:rPr lang="fr-CA" dirty="0"/>
              <a:t> </a:t>
            </a:r>
            <a:r>
              <a:rPr lang="fr-CA" dirty="0" err="1"/>
              <a:t>who</a:t>
            </a:r>
            <a:r>
              <a:rPr lang="fr-CA" dirty="0"/>
              <a:t> </a:t>
            </a:r>
            <a:r>
              <a:rPr lang="fr-CA" dirty="0" err="1"/>
              <a:t>contributed</a:t>
            </a:r>
            <a:r>
              <a:rPr lang="fr-CA" dirty="0"/>
              <a:t> to </a:t>
            </a:r>
            <a:r>
              <a:rPr lang="fr-CA" dirty="0" err="1"/>
              <a:t>this</a:t>
            </a:r>
            <a:r>
              <a:rPr lang="fr-CA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50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And it works!</a:t>
            </a:r>
          </a:p>
          <a:p>
            <a:r>
              <a:rPr lang="en-CA" dirty="0"/>
              <a:t>I’d be remiss not to point that Hygie is founded at the peak of this graph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095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IPAC guidelines as well will come afterwards</a:t>
            </a:r>
          </a:p>
          <a:p>
            <a:r>
              <a:rPr lang="en-CA" dirty="0"/>
              <a:t>A coroner report is commissioned and a new guide for infection prevention</a:t>
            </a:r>
          </a:p>
          <a:p>
            <a:endParaRPr lang="en-CA" dirty="0"/>
          </a:p>
          <a:p>
            <a:r>
              <a:rPr lang="en-CA" dirty="0"/>
              <a:t>Europe: will come later. Still to this day, ratios of nurses are still way higher, some places 1 for 300 beds or more</a:t>
            </a:r>
          </a:p>
          <a:p>
            <a:r>
              <a:rPr lang="en-CA" dirty="0"/>
              <a:t>In Asia: respiratory etiquette is more widely accepted and followed. But still IPC is understaffed, with Japan for example having 1 IPAC nurse for 500 beds.,</a:t>
            </a:r>
          </a:p>
          <a:p>
            <a:r>
              <a:rPr lang="en-CA" dirty="0"/>
              <a:t>USA: 2008 before new official guidelines on </a:t>
            </a:r>
            <a:r>
              <a:rPr lang="en-CA" dirty="0" err="1"/>
              <a:t>CDIff</a:t>
            </a:r>
            <a:r>
              <a:rPr lang="en-CA" dirty="0"/>
              <a:t> by </a:t>
            </a:r>
            <a:r>
              <a:rPr lang="en-CA" dirty="0" err="1"/>
              <a:t>APICDiff</a:t>
            </a:r>
            <a:r>
              <a:rPr lang="en-CA" dirty="0"/>
              <a:t> par APIC. 1 APIC nurse for every 125 beds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45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Guidelines in Saskatchewan for C Diff – </a:t>
            </a:r>
            <a:r>
              <a:rPr lang="fr-CA" dirty="0" err="1"/>
              <a:t>specific</a:t>
            </a:r>
            <a:r>
              <a:rPr lang="fr-CA" dirty="0"/>
              <a:t> to body </a:t>
            </a:r>
            <a:r>
              <a:rPr lang="fr-CA" dirty="0" err="1"/>
              <a:t>fluids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20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1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Many methods still in use today, case by case, or free for all sometimes.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Some situations clearly more shunned then others: wider incontinence protection, showerheads, </a:t>
            </a:r>
            <a:r>
              <a:rPr lang="en-CA" sz="1400" dirty="0" err="1"/>
              <a:t>underpads</a:t>
            </a:r>
            <a:r>
              <a:rPr lang="en-CA" sz="1400" dirty="0"/>
              <a:t>, manual cleaning, soaking, </a:t>
            </a:r>
            <a:r>
              <a:rPr lang="en-CA" sz="1200" dirty="0"/>
              <a:t>dump and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 err="1"/>
              <a:t>Why</a:t>
            </a:r>
            <a:r>
              <a:rPr lang="fr-CA" dirty="0"/>
              <a:t> all </a:t>
            </a:r>
            <a:r>
              <a:rPr lang="fr-CA" dirty="0" err="1"/>
              <a:t>these</a:t>
            </a:r>
            <a:r>
              <a:rPr lang="fr-CA" dirty="0"/>
              <a:t> </a:t>
            </a:r>
            <a:r>
              <a:rPr lang="fr-CA" dirty="0" err="1"/>
              <a:t>methods</a:t>
            </a:r>
            <a:r>
              <a:rPr lang="fr-CA" dirty="0"/>
              <a:t>? Poor parent, no </a:t>
            </a:r>
            <a:r>
              <a:rPr lang="fr-CA" dirty="0" err="1"/>
              <a:t>clear</a:t>
            </a:r>
            <a:r>
              <a:rPr lang="fr-CA" dirty="0"/>
              <a:t> guidelines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/>
              <a:t>Compliance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always</a:t>
            </a:r>
            <a:r>
              <a:rPr lang="fr-CA" dirty="0"/>
              <a:t> </a:t>
            </a:r>
            <a:r>
              <a:rPr lang="fr-CA" dirty="0" err="1"/>
              <a:t>low</a:t>
            </a:r>
            <a:r>
              <a:rPr lang="fr-CA" dirty="0"/>
              <a:t>, hard to </a:t>
            </a:r>
            <a:r>
              <a:rPr lang="fr-CA" dirty="0" err="1"/>
              <a:t>prove</a:t>
            </a:r>
            <a:r>
              <a:rPr lang="fr-CA" dirty="0"/>
              <a:t> the exact point of </a:t>
            </a:r>
            <a:r>
              <a:rPr lang="fr-CA" dirty="0" err="1"/>
              <a:t>correlation</a:t>
            </a:r>
            <a:r>
              <a:rPr lang="fr-CA" dirty="0"/>
              <a:t>, </a:t>
            </a:r>
            <a:r>
              <a:rPr lang="fr-CA" dirty="0" err="1"/>
              <a:t>besides</a:t>
            </a:r>
            <a:r>
              <a:rPr lang="fr-CA" dirty="0"/>
              <a:t> hand </a:t>
            </a:r>
            <a:r>
              <a:rPr lang="fr-CA" dirty="0" err="1"/>
              <a:t>hygiene</a:t>
            </a:r>
            <a:r>
              <a:rPr lang="fr-CA" dirty="0"/>
              <a:t>. </a:t>
            </a:r>
            <a:r>
              <a:rPr lang="fr-CA" dirty="0" err="1"/>
              <a:t>Different</a:t>
            </a:r>
            <a:r>
              <a:rPr lang="fr-CA" dirty="0"/>
              <a:t> </a:t>
            </a:r>
            <a:r>
              <a:rPr lang="fr-CA" dirty="0" err="1"/>
              <a:t>thesis</a:t>
            </a:r>
            <a:r>
              <a:rPr lang="fr-C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 err="1"/>
              <a:t>Reprocessing</a:t>
            </a:r>
            <a:r>
              <a:rPr lang="fr-CA" dirty="0"/>
              <a:t> of </a:t>
            </a:r>
            <a:r>
              <a:rPr lang="fr-CA" dirty="0" err="1"/>
              <a:t>bedpans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the </a:t>
            </a:r>
            <a:r>
              <a:rPr lang="fr-CA" dirty="0" err="1"/>
              <a:t>same</a:t>
            </a:r>
            <a:r>
              <a:rPr lang="fr-CA" dirty="0"/>
              <a:t> </a:t>
            </a:r>
            <a:r>
              <a:rPr lang="fr-CA" dirty="0" err="1"/>
              <a:t>thing</a:t>
            </a:r>
            <a:r>
              <a:rPr lang="fr-CA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/>
              <a:t>IPAC </a:t>
            </a:r>
            <a:r>
              <a:rPr lang="fr-CA" dirty="0" err="1"/>
              <a:t>is</a:t>
            </a:r>
            <a:r>
              <a:rPr lang="fr-CA" dirty="0"/>
              <a:t> not a pure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 err="1"/>
              <a:t>Without</a:t>
            </a:r>
            <a:r>
              <a:rPr lang="fr-CA" dirty="0"/>
              <a:t> a consensus, </a:t>
            </a:r>
            <a:r>
              <a:rPr lang="fr-CA" dirty="0" err="1"/>
              <a:t>we</a:t>
            </a:r>
            <a:r>
              <a:rPr lang="fr-CA" dirty="0"/>
              <a:t> must </a:t>
            </a:r>
            <a:r>
              <a:rPr lang="fr-CA" dirty="0" err="1"/>
              <a:t>rely</a:t>
            </a:r>
            <a:r>
              <a:rPr lang="fr-CA" dirty="0"/>
              <a:t> on </a:t>
            </a:r>
            <a:r>
              <a:rPr lang="fr-CA" dirty="0" err="1"/>
              <a:t>principle</a:t>
            </a:r>
            <a:r>
              <a:rPr lang="fr-CA" dirty="0"/>
              <a:t> and </a:t>
            </a:r>
            <a:r>
              <a:rPr lang="fr-CA" dirty="0" err="1"/>
              <a:t>knowledge</a:t>
            </a:r>
            <a:r>
              <a:rPr lang="fr-CA" dirty="0"/>
              <a:t> of transmission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CA" dirty="0"/>
          </a:p>
        </p:txBody>
      </p:sp>
      <p:sp>
        <p:nvSpPr>
          <p:cNvPr id="558" name="Google Shape;5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60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Point to situations exposed in congress and lived in facilities (ex. AIPI)</a:t>
            </a:r>
          </a:p>
          <a:p>
            <a:r>
              <a:rPr lang="en-CA" dirty="0"/>
              <a:t>En plus, pour de la </a:t>
            </a:r>
            <a:r>
              <a:rPr lang="en-CA" dirty="0" err="1"/>
              <a:t>désinfection</a:t>
            </a:r>
            <a:r>
              <a:rPr lang="en-CA" dirty="0"/>
              <a:t> de haut </a:t>
            </a:r>
            <a:r>
              <a:rPr lang="en-CA" dirty="0" err="1"/>
              <a:t>niveau</a:t>
            </a:r>
            <a:r>
              <a:rPr lang="en-CA" dirty="0"/>
              <a:t>, il doit y </a:t>
            </a:r>
            <a:r>
              <a:rPr lang="en-CA" dirty="0" err="1"/>
              <a:t>avoir</a:t>
            </a:r>
            <a:r>
              <a:rPr lang="en-CA" dirty="0"/>
              <a:t> un </a:t>
            </a:r>
            <a:r>
              <a:rPr lang="en-CA" dirty="0" err="1"/>
              <a:t>nettoyage</a:t>
            </a:r>
            <a:r>
              <a:rPr lang="en-CA" dirty="0"/>
              <a:t> des matières </a:t>
            </a:r>
            <a:r>
              <a:rPr lang="en-CA" dirty="0" err="1"/>
              <a:t>organiques</a:t>
            </a:r>
            <a:r>
              <a:rPr lang="en-CA" dirty="0"/>
              <a:t> pour augmenter </a:t>
            </a:r>
            <a:r>
              <a:rPr lang="en-CA" dirty="0" err="1"/>
              <a:t>l’efficacité</a:t>
            </a:r>
            <a:r>
              <a:rPr lang="en-CA" dirty="0"/>
              <a:t>. </a:t>
            </a:r>
            <a:r>
              <a:rPr lang="en-CA" dirty="0" err="1"/>
              <a:t>Même</a:t>
            </a:r>
            <a:r>
              <a:rPr lang="en-CA" dirty="0"/>
              <a:t> chose pour la </a:t>
            </a:r>
            <a:r>
              <a:rPr lang="en-CA" dirty="0" err="1"/>
              <a:t>stérilisation</a:t>
            </a:r>
            <a:endParaRPr lang="en-CA" dirty="0"/>
          </a:p>
          <a:p>
            <a:r>
              <a:rPr lang="en-CA" dirty="0"/>
              <a:t>Ex. Manitoba, 1 year to </a:t>
            </a:r>
            <a:r>
              <a:rPr lang="en-CA" dirty="0" err="1"/>
              <a:t>repare</a:t>
            </a:r>
            <a:r>
              <a:rPr lang="en-CA" dirty="0"/>
              <a:t> a bedpan washer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231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Guidelines in Saskatchewan for C Diff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426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38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285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 issues linked to IPAC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29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COVID </a:t>
            </a:r>
            <a:r>
              <a:rPr lang="fr-CA" dirty="0" err="1"/>
              <a:t>accentuated</a:t>
            </a:r>
            <a:r>
              <a:rPr lang="fr-CA" dirty="0"/>
              <a:t> isolation, CPE and Gastro continue </a:t>
            </a:r>
            <a:r>
              <a:rPr lang="fr-CA" dirty="0" err="1"/>
              <a:t>this</a:t>
            </a:r>
            <a:r>
              <a:rPr lang="fr-CA" dirty="0"/>
              <a:t> trend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Hand </a:t>
            </a:r>
            <a:r>
              <a:rPr lang="fr-CA" dirty="0" err="1"/>
              <a:t>hygiene</a:t>
            </a:r>
            <a:r>
              <a:rPr lang="fr-CA" dirty="0"/>
              <a:t> </a:t>
            </a:r>
            <a:r>
              <a:rPr lang="fr-CA" dirty="0" err="1"/>
              <a:t>numbers</a:t>
            </a:r>
            <a:r>
              <a:rPr lang="fr-CA" dirty="0"/>
              <a:t>: all </a:t>
            </a:r>
            <a:r>
              <a:rPr lang="fr-CA" dirty="0" err="1"/>
              <a:t>numbers</a:t>
            </a:r>
            <a:r>
              <a:rPr lang="fr-CA" dirty="0"/>
              <a:t> point to a </a:t>
            </a:r>
            <a:r>
              <a:rPr lang="fr-CA" dirty="0" err="1"/>
              <a:t>decrease</a:t>
            </a:r>
            <a:r>
              <a:rPr lang="fr-CA" dirty="0"/>
              <a:t> of compliance </a:t>
            </a:r>
            <a:r>
              <a:rPr lang="fr-CA" dirty="0" err="1"/>
              <a:t>numbers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	40% to 80%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	</a:t>
            </a:r>
            <a:r>
              <a:rPr lang="fr-CA" dirty="0" err="1"/>
              <a:t>Lowest</a:t>
            </a:r>
            <a:r>
              <a:rPr lang="fr-CA" dirty="0"/>
              <a:t> </a:t>
            </a:r>
            <a:r>
              <a:rPr lang="fr-CA" dirty="0" err="1"/>
              <a:t>amongst</a:t>
            </a:r>
            <a:r>
              <a:rPr lang="fr-CA" dirty="0"/>
              <a:t> </a:t>
            </a:r>
            <a:r>
              <a:rPr lang="fr-CA" dirty="0" err="1"/>
              <a:t>PSWs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Psychological</a:t>
            </a:r>
            <a:r>
              <a:rPr lang="fr-CA" dirty="0"/>
              <a:t> </a:t>
            </a:r>
            <a:r>
              <a:rPr lang="fr-CA" dirty="0" err="1"/>
              <a:t>toll</a:t>
            </a:r>
            <a:r>
              <a:rPr lang="fr-CA" dirty="0"/>
              <a:t> of </a:t>
            </a:r>
            <a:r>
              <a:rPr lang="fr-CA" dirty="0" err="1"/>
              <a:t>oversight</a:t>
            </a:r>
            <a:r>
              <a:rPr lang="fr-CA" dirty="0"/>
              <a:t> and </a:t>
            </a:r>
            <a:r>
              <a:rPr lang="fr-CA" dirty="0" err="1"/>
              <a:t>micromanagement</a:t>
            </a:r>
            <a:r>
              <a:rPr lang="fr-CA" dirty="0"/>
              <a:t> on staff (</a:t>
            </a:r>
            <a:r>
              <a:rPr lang="fr-CA" dirty="0" err="1"/>
              <a:t>both</a:t>
            </a:r>
            <a:r>
              <a:rPr lang="fr-CA" dirty="0"/>
              <a:t> </a:t>
            </a:r>
            <a:r>
              <a:rPr lang="fr-CA" dirty="0" err="1"/>
              <a:t>sides</a:t>
            </a:r>
            <a:r>
              <a:rPr lang="fr-CA" dirty="0"/>
              <a:t>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C24B-6B0E-45BB-8EC2-700357F79F98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24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Treat all body fluids/excreta as contaminants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C24B-6B0E-45BB-8EC2-700357F79F98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7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134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177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1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Methods that have existed for 50-60 years cannot be expected to produce different results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8" name="Google Shape;5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789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616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9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0:notes"/>
          <p:cNvSpPr txBox="1">
            <a:spLocks noGrp="1"/>
          </p:cNvSpPr>
          <p:nvPr>
            <p:ph type="body" idx="1"/>
          </p:nvPr>
        </p:nvSpPr>
        <p:spPr>
          <a:xfrm>
            <a:off x="1219200" y="3349625"/>
            <a:ext cx="9753600" cy="27400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69950"/>
            <a:ext cx="4114800" cy="2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2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dirty="0"/>
              <a:t>On the scale of things, a recent preoccupation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dirty="0"/>
              <a:t>Hand hygiene: 114 years later, still a daily battle and it still makes the news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84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It </a:t>
            </a:r>
            <a:r>
              <a:rPr lang="fr-CA" dirty="0" err="1"/>
              <a:t>takes</a:t>
            </a:r>
            <a:r>
              <a:rPr lang="fr-CA" dirty="0"/>
              <a:t> a </a:t>
            </a:r>
            <a:r>
              <a:rPr lang="fr-CA" dirty="0" err="1"/>
              <a:t>crisis</a:t>
            </a:r>
            <a:r>
              <a:rPr lang="fr-CA" dirty="0"/>
              <a:t> to move </a:t>
            </a:r>
            <a:r>
              <a:rPr lang="fr-CA" dirty="0" err="1"/>
              <a:t>things</a:t>
            </a:r>
            <a:r>
              <a:rPr lang="fr-CA" dirty="0"/>
              <a:t> </a:t>
            </a:r>
            <a:r>
              <a:rPr lang="fr-CA" dirty="0" err="1"/>
              <a:t>quickly</a:t>
            </a:r>
            <a:r>
              <a:rPr lang="fr-CA" dirty="0"/>
              <a:t>.</a:t>
            </a:r>
          </a:p>
          <a:p>
            <a:r>
              <a:rPr lang="fr-CA" dirty="0"/>
              <a:t>First </a:t>
            </a:r>
            <a:r>
              <a:rPr lang="fr-CA" dirty="0" err="1"/>
              <a:t>wave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</a:t>
            </a:r>
            <a:r>
              <a:rPr lang="fr-CA" dirty="0" err="1"/>
              <a:t>Aids</a:t>
            </a:r>
            <a:r>
              <a:rPr lang="fr-CA" dirty="0"/>
              <a:t> and </a:t>
            </a:r>
            <a:r>
              <a:rPr lang="fr-CA" dirty="0" err="1"/>
              <a:t>hepatitis</a:t>
            </a:r>
            <a:r>
              <a:rPr lang="fr-CA" dirty="0"/>
              <a:t> 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14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Universal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precautions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: patients &amp; personnel</a:t>
            </a:r>
          </a:p>
          <a:p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Linked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to care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activities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, not diagnostics (no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differentiation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on the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illness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/source)</a:t>
            </a:r>
          </a:p>
          <a:p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Focus on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blood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, not body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fluids</a:t>
            </a:r>
            <a:endParaRPr lang="fr-CA" sz="1200" kern="100" dirty="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Will be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later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incorporated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into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standard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precautions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,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which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will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fr-CA" sz="12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include</a:t>
            </a:r>
            <a:r>
              <a:rPr lang="fr-CA" sz="12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excreta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64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No-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fly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zones: personnel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certain areas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seen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dirty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unsafe</a:t>
            </a:r>
            <a:endParaRPr lang="fr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Gloves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tips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cut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pulse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I’d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like to tell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pictures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were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taken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decades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ago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no.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Fairly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common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Excreta management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clearly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</a:t>
            </a:r>
            <a:r>
              <a:rPr lang="fr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poor</a:t>
            </a:r>
            <a:r>
              <a:rPr lang="fr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parent of IPAC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Everything is put into question as clearly we weren’t ready for the new strain of C Diff that was way more dangerous.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4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ftr" idx="11"/>
          </p:nvPr>
        </p:nvSpPr>
        <p:spPr>
          <a:xfrm>
            <a:off x="4147439" y="6472428"/>
            <a:ext cx="3903472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dt" idx="10"/>
          </p:nvPr>
        </p:nvSpPr>
        <p:spPr>
          <a:xfrm>
            <a:off x="609917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ldNum" idx="12"/>
          </p:nvPr>
        </p:nvSpPr>
        <p:spPr>
          <a:xfrm>
            <a:off x="8782812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75C88E5-33FE-4306-870A-14BBAA1FA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699" y="1652099"/>
            <a:ext cx="2560511" cy="4153870"/>
          </a:xfrm>
          <a:custGeom>
            <a:avLst/>
            <a:gdLst>
              <a:gd name="connsiteX0" fmla="*/ 0 w 5119688"/>
              <a:gd name="connsiteY0" fmla="*/ 0 h 6381750"/>
              <a:gd name="connsiteX1" fmla="*/ 5119688 w 5119688"/>
              <a:gd name="connsiteY1" fmla="*/ 0 h 6381750"/>
              <a:gd name="connsiteX2" fmla="*/ 5119688 w 5119688"/>
              <a:gd name="connsiteY2" fmla="*/ 6381750 h 6381750"/>
              <a:gd name="connsiteX3" fmla="*/ 1063157 w 5119688"/>
              <a:gd name="connsiteY3" fmla="*/ 6381750 h 6381750"/>
              <a:gd name="connsiteX4" fmla="*/ 0 w 5119688"/>
              <a:gd name="connsiteY4" fmla="*/ 5318593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9688" h="6381750">
                <a:moveTo>
                  <a:pt x="0" y="0"/>
                </a:moveTo>
                <a:lnTo>
                  <a:pt x="5119688" y="0"/>
                </a:lnTo>
                <a:lnTo>
                  <a:pt x="5119688" y="6381750"/>
                </a:lnTo>
                <a:lnTo>
                  <a:pt x="1063157" y="6381750"/>
                </a:lnTo>
                <a:lnTo>
                  <a:pt x="0" y="53185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9C3241E-0248-4FD0-A411-E8D8CEB187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2465" y="1651745"/>
            <a:ext cx="2560511" cy="4153870"/>
          </a:xfrm>
        </p:spPr>
        <p:txBody>
          <a:bodyPr/>
          <a:lstStyle/>
          <a:p>
            <a:endParaRPr lang="es-ES"/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AFCDC7B4-92B2-418E-AE13-3CBD1FEA1B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18045" y="1651390"/>
            <a:ext cx="2560511" cy="4153870"/>
          </a:xfrm>
        </p:spPr>
        <p:txBody>
          <a:bodyPr/>
          <a:lstStyle/>
          <a:p>
            <a:endParaRPr lang="es-E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8A8678E-D769-45B4-B07C-2CCD27E598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27907" y="1651745"/>
            <a:ext cx="2557672" cy="4153870"/>
          </a:xfrm>
          <a:custGeom>
            <a:avLst/>
            <a:gdLst>
              <a:gd name="connsiteX0" fmla="*/ 0 w 5114012"/>
              <a:gd name="connsiteY0" fmla="*/ 0 h 6381750"/>
              <a:gd name="connsiteX1" fmla="*/ 4050240 w 5114012"/>
              <a:gd name="connsiteY1" fmla="*/ 0 h 6381750"/>
              <a:gd name="connsiteX2" fmla="*/ 5114012 w 5114012"/>
              <a:gd name="connsiteY2" fmla="*/ 1063773 h 6381750"/>
              <a:gd name="connsiteX3" fmla="*/ 5114012 w 5114012"/>
              <a:gd name="connsiteY3" fmla="*/ 6381750 h 6381750"/>
              <a:gd name="connsiteX4" fmla="*/ 0 w 5114012"/>
              <a:gd name="connsiteY4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4012" h="6381750">
                <a:moveTo>
                  <a:pt x="0" y="0"/>
                </a:moveTo>
                <a:lnTo>
                  <a:pt x="4050240" y="0"/>
                </a:lnTo>
                <a:lnTo>
                  <a:pt x="5114012" y="1063773"/>
                </a:lnTo>
                <a:lnTo>
                  <a:pt x="5114012" y="6381750"/>
                </a:lnTo>
                <a:lnTo>
                  <a:pt x="0" y="638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09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62ECC6F-F329-4894-B30C-9DDF87D4C6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88716" y="1653641"/>
            <a:ext cx="2203991" cy="2236061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A961995-D4ED-4EA2-BDF8-2F805F6EDE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4954" y="2785173"/>
            <a:ext cx="2203991" cy="2236061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C31DF17-C531-4C0B-A8D1-30EC2E698B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2478" y="2785173"/>
            <a:ext cx="2203991" cy="2236061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93F6089-7C17-41CF-98EF-CCF55D2C53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4079" y="3933716"/>
            <a:ext cx="2203991" cy="2236061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089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62ECC6F-F329-4894-B30C-9DDF87D4C6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8952" y="1859514"/>
            <a:ext cx="3194097" cy="3240573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A961995-D4ED-4EA2-BDF8-2F805F6EDE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7930" y="3575740"/>
            <a:ext cx="3194097" cy="3240573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C31DF17-C531-4C0B-A8D1-30EC2E698B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9973" y="3575740"/>
            <a:ext cx="3194097" cy="3240573"/>
          </a:xfrm>
          <a:custGeom>
            <a:avLst/>
            <a:gdLst>
              <a:gd name="connsiteX0" fmla="*/ 2203418 w 4406835"/>
              <a:gd name="connsiteY0" fmla="*/ 0 h 4406835"/>
              <a:gd name="connsiteX1" fmla="*/ 4406835 w 4406835"/>
              <a:gd name="connsiteY1" fmla="*/ 2203418 h 4406835"/>
              <a:gd name="connsiteX2" fmla="*/ 2203418 w 4406835"/>
              <a:gd name="connsiteY2" fmla="*/ 4406835 h 4406835"/>
              <a:gd name="connsiteX3" fmla="*/ 0 w 4406835"/>
              <a:gd name="connsiteY3" fmla="*/ 2203418 h 44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835" h="4406835">
                <a:moveTo>
                  <a:pt x="2203418" y="0"/>
                </a:moveTo>
                <a:lnTo>
                  <a:pt x="4406835" y="2203418"/>
                </a:lnTo>
                <a:lnTo>
                  <a:pt x="2203418" y="4406835"/>
                </a:lnTo>
                <a:lnTo>
                  <a:pt x="0" y="2203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915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BFDAF8-3800-4B6E-A7B7-41636C715830}"/>
              </a:ext>
            </a:extLst>
          </p:cNvPr>
          <p:cNvSpPr/>
          <p:nvPr userDrawn="1"/>
        </p:nvSpPr>
        <p:spPr>
          <a:xfrm>
            <a:off x="3561780" y="1908207"/>
            <a:ext cx="2486892" cy="3149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458E0-194C-4A31-BE88-B1D05967BF6A}"/>
              </a:ext>
            </a:extLst>
          </p:cNvPr>
          <p:cNvSpPr/>
          <p:nvPr userDrawn="1"/>
        </p:nvSpPr>
        <p:spPr>
          <a:xfrm>
            <a:off x="6218097" y="1908207"/>
            <a:ext cx="2486892" cy="3149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47D749-9EC7-43F2-B871-2E04E4A8336A}"/>
              </a:ext>
            </a:extLst>
          </p:cNvPr>
          <p:cNvSpPr/>
          <p:nvPr userDrawn="1"/>
        </p:nvSpPr>
        <p:spPr>
          <a:xfrm>
            <a:off x="8873461" y="1908207"/>
            <a:ext cx="2412118" cy="3149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46E869-BC46-47E1-975C-542DA3CD5374}"/>
              </a:ext>
            </a:extLst>
          </p:cNvPr>
          <p:cNvSpPr/>
          <p:nvPr userDrawn="1"/>
        </p:nvSpPr>
        <p:spPr>
          <a:xfrm>
            <a:off x="906422" y="1908207"/>
            <a:ext cx="2486892" cy="3149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0"/>
          </a:p>
        </p:txBody>
      </p:sp>
    </p:spTree>
    <p:extLst>
      <p:ext uri="{BB962C8B-B14F-4D97-AF65-F5344CB8AC3E}">
        <p14:creationId xmlns:p14="http://schemas.microsoft.com/office/powerpoint/2010/main" val="532410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6"/>
          </p:nvPr>
        </p:nvSpPr>
        <p:spPr>
          <a:xfrm>
            <a:off x="4104717" y="0"/>
            <a:ext cx="8087282" cy="6959600"/>
          </a:xfrm>
          <a:custGeom>
            <a:avLst/>
            <a:gdLst>
              <a:gd name="connsiteX0" fmla="*/ 0 w 16170352"/>
              <a:gd name="connsiteY0" fmla="*/ 0 h 13716000"/>
              <a:gd name="connsiteX1" fmla="*/ 7097554 w 16170352"/>
              <a:gd name="connsiteY1" fmla="*/ 0 h 13716000"/>
              <a:gd name="connsiteX2" fmla="*/ 7194481 w 16170352"/>
              <a:gd name="connsiteY2" fmla="*/ 0 h 13716000"/>
              <a:gd name="connsiteX3" fmla="*/ 16170352 w 16170352"/>
              <a:gd name="connsiteY3" fmla="*/ 0 h 13716000"/>
              <a:gd name="connsiteX4" fmla="*/ 16170352 w 16170352"/>
              <a:gd name="connsiteY4" fmla="*/ 13716000 h 13716000"/>
              <a:gd name="connsiteX5" fmla="*/ 14195106 w 16170352"/>
              <a:gd name="connsiteY5" fmla="*/ 13716000 h 13716000"/>
              <a:gd name="connsiteX6" fmla="*/ 7097554 w 16170352"/>
              <a:gd name="connsiteY6" fmla="*/ 13716000 h 13716000"/>
              <a:gd name="connsiteX7" fmla="*/ 7000628 w 16170352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70352" h="13716000">
                <a:moveTo>
                  <a:pt x="0" y="0"/>
                </a:moveTo>
                <a:lnTo>
                  <a:pt x="7097554" y="0"/>
                </a:lnTo>
                <a:lnTo>
                  <a:pt x="7194481" y="0"/>
                </a:lnTo>
                <a:lnTo>
                  <a:pt x="16170352" y="0"/>
                </a:lnTo>
                <a:lnTo>
                  <a:pt x="16170352" y="13716000"/>
                </a:lnTo>
                <a:lnTo>
                  <a:pt x="14195106" y="13716000"/>
                </a:lnTo>
                <a:lnTo>
                  <a:pt x="7097554" y="13716000"/>
                </a:lnTo>
                <a:lnTo>
                  <a:pt x="7000628" y="1371600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356932" y="543188"/>
            <a:ext cx="2431599" cy="5205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i="0">
              <a:latin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09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42"/>
          </p:nvPr>
        </p:nvSpPr>
        <p:spPr>
          <a:xfrm>
            <a:off x="3785425" y="2363918"/>
            <a:ext cx="2055231" cy="2418759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64"/>
          </p:nvPr>
        </p:nvSpPr>
        <p:spPr>
          <a:xfrm>
            <a:off x="6385312" y="2363918"/>
            <a:ext cx="2055231" cy="2418759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65"/>
          </p:nvPr>
        </p:nvSpPr>
        <p:spPr>
          <a:xfrm>
            <a:off x="8985199" y="2363918"/>
            <a:ext cx="2055231" cy="2418759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66"/>
          </p:nvPr>
        </p:nvSpPr>
        <p:spPr>
          <a:xfrm>
            <a:off x="1185538" y="2363918"/>
            <a:ext cx="2055231" cy="2418759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08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7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35" b="0" i="0">
                <a:solidFill>
                  <a:srgbClr val="29B0CC"/>
                </a:solidFill>
                <a:latin typeface="Kamerik 105"/>
                <a:cs typeface="Kamerik 105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835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917" y="6472428"/>
            <a:ext cx="2805620" cy="2769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7439" y="6472428"/>
            <a:ext cx="390347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2812" y="6472428"/>
            <a:ext cx="2805620" cy="2769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8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69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 txBox="1">
            <a:spLocks noGrp="1"/>
          </p:cNvSpPr>
          <p:nvPr>
            <p:ph type="title"/>
          </p:nvPr>
        </p:nvSpPr>
        <p:spPr>
          <a:xfrm>
            <a:off x="1323720" y="1188589"/>
            <a:ext cx="9550908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29B0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body" idx="1"/>
          </p:nvPr>
        </p:nvSpPr>
        <p:spPr>
          <a:xfrm>
            <a:off x="787780" y="1220975"/>
            <a:ext cx="10622788" cy="15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ftr" idx="11"/>
          </p:nvPr>
        </p:nvSpPr>
        <p:spPr>
          <a:xfrm>
            <a:off x="4147439" y="6472428"/>
            <a:ext cx="3903472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dt" idx="10"/>
          </p:nvPr>
        </p:nvSpPr>
        <p:spPr>
          <a:xfrm>
            <a:off x="609917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782812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35" b="0" i="0">
                <a:solidFill>
                  <a:srgbClr val="29B0CC"/>
                </a:solidFill>
                <a:latin typeface="Kamerik 105"/>
                <a:cs typeface="Kamerik 105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600708"/>
            <a:ext cx="5306282" cy="39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600708"/>
            <a:ext cx="5306282" cy="39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948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out-us-slide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6096001" y="0"/>
            <a:ext cx="6095999" cy="695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071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 txBox="1">
            <a:spLocks noGrp="1"/>
          </p:cNvSpPr>
          <p:nvPr>
            <p:ph type="title"/>
          </p:nvPr>
        </p:nvSpPr>
        <p:spPr>
          <a:xfrm>
            <a:off x="1323720" y="1188589"/>
            <a:ext cx="9550908" cy="62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35" b="0" i="0">
                <a:solidFill>
                  <a:srgbClr val="29B0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body" idx="1"/>
          </p:nvPr>
        </p:nvSpPr>
        <p:spPr>
          <a:xfrm>
            <a:off x="787780" y="1220975"/>
            <a:ext cx="10622788" cy="39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0615" lvl="0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01230" lvl="1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51845" lvl="2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02460" lvl="3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53075" lvl="4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03690" lvl="5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154305" lvl="6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04920" lvl="7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055535" lvl="8" indent="-22530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ftr" idx="11"/>
          </p:nvPr>
        </p:nvSpPr>
        <p:spPr>
          <a:xfrm>
            <a:off x="4147439" y="6472428"/>
            <a:ext cx="3903472" cy="1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dt" idx="10"/>
          </p:nvPr>
        </p:nvSpPr>
        <p:spPr>
          <a:xfrm>
            <a:off x="609917" y="6472428"/>
            <a:ext cx="2805620" cy="1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782812" y="6472428"/>
            <a:ext cx="28056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774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578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4D0A9-8E4F-4A0F-8BF5-44DF23E6E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8991"/>
            <a:ext cx="9144000" cy="2422972"/>
          </a:xfrm>
        </p:spPr>
        <p:txBody>
          <a:bodyPr anchor="b"/>
          <a:lstStyle>
            <a:lvl1pPr algn="ctr">
              <a:defRPr sz="5913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6939E0-E083-4E0D-9F3D-06A36DB38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5401"/>
            <a:ext cx="9144000" cy="1680292"/>
          </a:xfrm>
        </p:spPr>
        <p:txBody>
          <a:bodyPr/>
          <a:lstStyle>
            <a:lvl1pPr marL="0" indent="0" algn="ctr">
              <a:buNone/>
              <a:defRPr sz="2365"/>
            </a:lvl1pPr>
            <a:lvl2pPr marL="450503" indent="0" algn="ctr">
              <a:buNone/>
              <a:defRPr sz="1971"/>
            </a:lvl2pPr>
            <a:lvl3pPr marL="901005" indent="0" algn="ctr">
              <a:buNone/>
              <a:defRPr sz="1774"/>
            </a:lvl3pPr>
            <a:lvl4pPr marL="1351507" indent="0" algn="ctr">
              <a:buNone/>
              <a:defRPr sz="1577"/>
            </a:lvl4pPr>
            <a:lvl5pPr marL="1802009" indent="0" algn="ctr">
              <a:buNone/>
              <a:defRPr sz="1577"/>
            </a:lvl5pPr>
            <a:lvl6pPr marL="2252512" indent="0" algn="ctr">
              <a:buNone/>
              <a:defRPr sz="1577"/>
            </a:lvl6pPr>
            <a:lvl7pPr marL="2703014" indent="0" algn="ctr">
              <a:buNone/>
              <a:defRPr sz="1577"/>
            </a:lvl7pPr>
            <a:lvl8pPr marL="3153517" indent="0" algn="ctr">
              <a:buNone/>
              <a:defRPr sz="1577"/>
            </a:lvl8pPr>
            <a:lvl9pPr marL="3604019" indent="0" algn="ctr">
              <a:buNone/>
              <a:defRPr sz="1577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52E931-3D31-44D3-B4A4-55F546EF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B5BB-CD12-48C4-A94B-D1C60D0A1039}" type="datetimeFigureOut">
              <a:rPr lang="fr-CA" smtClean="0"/>
              <a:t>2024-09-13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9EDF90-E674-43CD-A36C-4CFA722A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D9A2F-A3E8-4E12-8F49-A30CBC17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41F38-6DBE-4EA2-AA4A-A8188007CBE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301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>
            <a:spLocks noGrp="1"/>
          </p:cNvSpPr>
          <p:nvPr>
            <p:ph type="ctrTitle"/>
          </p:nvPr>
        </p:nvSpPr>
        <p:spPr>
          <a:xfrm>
            <a:off x="914876" y="2157476"/>
            <a:ext cx="10368598" cy="146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subTitle" idx="1"/>
          </p:nvPr>
        </p:nvSpPr>
        <p:spPr>
          <a:xfrm>
            <a:off x="1829752" y="3897376"/>
            <a:ext cx="8538845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ftr" idx="11"/>
          </p:nvPr>
        </p:nvSpPr>
        <p:spPr>
          <a:xfrm>
            <a:off x="4147439" y="6472428"/>
            <a:ext cx="3903472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dt" idx="10"/>
          </p:nvPr>
        </p:nvSpPr>
        <p:spPr>
          <a:xfrm>
            <a:off x="609917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8782812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917" y="6472428"/>
            <a:ext cx="2805620" cy="27699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7439" y="6472428"/>
            <a:ext cx="390347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2812" y="6472428"/>
            <a:ext cx="2805620" cy="2769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7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">
            <a:extLst>
              <a:ext uri="{FF2B5EF4-FFF2-40B4-BE49-F238E27FC236}">
                <a16:creationId xmlns:a16="http://schemas.microsoft.com/office/drawing/2014/main" id="{FEB26418-2BCC-1F4D-9607-762383842187}"/>
              </a:ext>
            </a:extLst>
          </p:cNvPr>
          <p:cNvSpPr/>
          <p:nvPr userDrawn="1"/>
        </p:nvSpPr>
        <p:spPr>
          <a:xfrm rot="317298">
            <a:off x="4134443" y="-445907"/>
            <a:ext cx="9059856" cy="7586287"/>
          </a:xfrm>
          <a:custGeom>
            <a:avLst/>
            <a:gdLst>
              <a:gd name="connsiteX0" fmla="*/ 0 w 4023360"/>
              <a:gd name="connsiteY0" fmla="*/ 1319349 h 2638697"/>
              <a:gd name="connsiteX1" fmla="*/ 2011680 w 4023360"/>
              <a:gd name="connsiteY1" fmla="*/ 0 h 2638697"/>
              <a:gd name="connsiteX2" fmla="*/ 4023360 w 4023360"/>
              <a:gd name="connsiteY2" fmla="*/ 1319349 h 2638697"/>
              <a:gd name="connsiteX3" fmla="*/ 2011680 w 4023360"/>
              <a:gd name="connsiteY3" fmla="*/ 2638698 h 2638697"/>
              <a:gd name="connsiteX4" fmla="*/ 0 w 4023360"/>
              <a:gd name="connsiteY4" fmla="*/ 1319349 h 2638697"/>
              <a:gd name="connsiteX0" fmla="*/ 0 w 4023360"/>
              <a:gd name="connsiteY0" fmla="*/ 1319349 h 2638698"/>
              <a:gd name="connsiteX1" fmla="*/ 2011680 w 4023360"/>
              <a:gd name="connsiteY1" fmla="*/ 0 h 2638698"/>
              <a:gd name="connsiteX2" fmla="*/ 4023360 w 4023360"/>
              <a:gd name="connsiteY2" fmla="*/ 1319349 h 2638698"/>
              <a:gd name="connsiteX3" fmla="*/ 2011680 w 4023360"/>
              <a:gd name="connsiteY3" fmla="*/ 2638698 h 2638698"/>
              <a:gd name="connsiteX4" fmla="*/ 0 w 4023360"/>
              <a:gd name="connsiteY4" fmla="*/ 1319349 h 2638698"/>
              <a:gd name="connsiteX0" fmla="*/ 0 w 4911634"/>
              <a:gd name="connsiteY0" fmla="*/ 1327320 h 2650631"/>
              <a:gd name="connsiteX1" fmla="*/ 2011680 w 4911634"/>
              <a:gd name="connsiteY1" fmla="*/ 7971 h 2650631"/>
              <a:gd name="connsiteX2" fmla="*/ 4911634 w 4911634"/>
              <a:gd name="connsiteY2" fmla="*/ 961560 h 2650631"/>
              <a:gd name="connsiteX3" fmla="*/ 2011680 w 4911634"/>
              <a:gd name="connsiteY3" fmla="*/ 2646669 h 2650631"/>
              <a:gd name="connsiteX4" fmla="*/ 0 w 4911634"/>
              <a:gd name="connsiteY4" fmla="*/ 1327320 h 2650631"/>
              <a:gd name="connsiteX0" fmla="*/ 0 w 5024919"/>
              <a:gd name="connsiteY0" fmla="*/ 2478438 h 4472431"/>
              <a:gd name="connsiteX1" fmla="*/ 2011680 w 5024919"/>
              <a:gd name="connsiteY1" fmla="*/ 1159089 h 4472431"/>
              <a:gd name="connsiteX2" fmla="*/ 4911634 w 5024919"/>
              <a:gd name="connsiteY2" fmla="*/ 2112678 h 4472431"/>
              <a:gd name="connsiteX3" fmla="*/ 2011680 w 5024919"/>
              <a:gd name="connsiteY3" fmla="*/ 3797787 h 4472431"/>
              <a:gd name="connsiteX4" fmla="*/ 0 w 5024919"/>
              <a:gd name="connsiteY4" fmla="*/ 2478438 h 4472431"/>
              <a:gd name="connsiteX0" fmla="*/ 0 w 5018128"/>
              <a:gd name="connsiteY0" fmla="*/ 2659814 h 4824822"/>
              <a:gd name="connsiteX1" fmla="*/ 2011680 w 5018128"/>
              <a:gd name="connsiteY1" fmla="*/ 1340465 h 4824822"/>
              <a:gd name="connsiteX2" fmla="*/ 4911634 w 5018128"/>
              <a:gd name="connsiteY2" fmla="*/ 2294054 h 4824822"/>
              <a:gd name="connsiteX3" fmla="*/ 2011680 w 5018128"/>
              <a:gd name="connsiteY3" fmla="*/ 3979163 h 4824822"/>
              <a:gd name="connsiteX4" fmla="*/ 0 w 5018128"/>
              <a:gd name="connsiteY4" fmla="*/ 2659814 h 4824822"/>
              <a:gd name="connsiteX0" fmla="*/ 828178 w 3064248"/>
              <a:gd name="connsiteY0" fmla="*/ 2632474 h 4825029"/>
              <a:gd name="connsiteX1" fmla="*/ 70533 w 3064248"/>
              <a:gd name="connsiteY1" fmla="*/ 1339250 h 4825029"/>
              <a:gd name="connsiteX2" fmla="*/ 2970487 w 3064248"/>
              <a:gd name="connsiteY2" fmla="*/ 2292839 h 4825029"/>
              <a:gd name="connsiteX3" fmla="*/ 70533 w 3064248"/>
              <a:gd name="connsiteY3" fmla="*/ 3977948 h 4825029"/>
              <a:gd name="connsiteX4" fmla="*/ 828178 w 3064248"/>
              <a:gd name="connsiteY4" fmla="*/ 2632474 h 4825029"/>
              <a:gd name="connsiteX0" fmla="*/ 829487 w 3065557"/>
              <a:gd name="connsiteY0" fmla="*/ 2632474 h 4825029"/>
              <a:gd name="connsiteX1" fmla="*/ 71842 w 3065557"/>
              <a:gd name="connsiteY1" fmla="*/ 1339250 h 4825029"/>
              <a:gd name="connsiteX2" fmla="*/ 2971796 w 3065557"/>
              <a:gd name="connsiteY2" fmla="*/ 2292839 h 4825029"/>
              <a:gd name="connsiteX3" fmla="*/ 71842 w 3065557"/>
              <a:gd name="connsiteY3" fmla="*/ 3977948 h 4825029"/>
              <a:gd name="connsiteX4" fmla="*/ 829487 w 3065557"/>
              <a:gd name="connsiteY4" fmla="*/ 2632474 h 4825029"/>
              <a:gd name="connsiteX0" fmla="*/ 1179865 w 3415935"/>
              <a:gd name="connsiteY0" fmla="*/ 2639782 h 4832337"/>
              <a:gd name="connsiteX1" fmla="*/ 422220 w 3415935"/>
              <a:gd name="connsiteY1" fmla="*/ 1346558 h 4832337"/>
              <a:gd name="connsiteX2" fmla="*/ 3322174 w 3415935"/>
              <a:gd name="connsiteY2" fmla="*/ 2300147 h 4832337"/>
              <a:gd name="connsiteX3" fmla="*/ 422220 w 3415935"/>
              <a:gd name="connsiteY3" fmla="*/ 3985256 h 4832337"/>
              <a:gd name="connsiteX4" fmla="*/ 1179865 w 3415935"/>
              <a:gd name="connsiteY4" fmla="*/ 2639782 h 4832337"/>
              <a:gd name="connsiteX0" fmla="*/ 601577 w 3099980"/>
              <a:gd name="connsiteY0" fmla="*/ 3042691 h 4822127"/>
              <a:gd name="connsiteX1" fmla="*/ 105189 w 3099980"/>
              <a:gd name="connsiteY1" fmla="*/ 1357581 h 4822127"/>
              <a:gd name="connsiteX2" fmla="*/ 3005143 w 3099980"/>
              <a:gd name="connsiteY2" fmla="*/ 2311170 h 4822127"/>
              <a:gd name="connsiteX3" fmla="*/ 105189 w 3099980"/>
              <a:gd name="connsiteY3" fmla="*/ 3996279 h 4822127"/>
              <a:gd name="connsiteX4" fmla="*/ 601577 w 3099980"/>
              <a:gd name="connsiteY4" fmla="*/ 3042691 h 4822127"/>
              <a:gd name="connsiteX0" fmla="*/ 718745 w 3225644"/>
              <a:gd name="connsiteY0" fmla="*/ 3042691 h 4934716"/>
              <a:gd name="connsiteX1" fmla="*/ 222357 w 3225644"/>
              <a:gd name="connsiteY1" fmla="*/ 1357581 h 4934716"/>
              <a:gd name="connsiteX2" fmla="*/ 3122311 w 3225644"/>
              <a:gd name="connsiteY2" fmla="*/ 2311170 h 4934716"/>
              <a:gd name="connsiteX3" fmla="*/ 222357 w 3225644"/>
              <a:gd name="connsiteY3" fmla="*/ 3996279 h 4934716"/>
              <a:gd name="connsiteX4" fmla="*/ 718745 w 3225644"/>
              <a:gd name="connsiteY4" fmla="*/ 3042691 h 4934716"/>
              <a:gd name="connsiteX0" fmla="*/ 718745 w 3225644"/>
              <a:gd name="connsiteY0" fmla="*/ 3042691 h 4934716"/>
              <a:gd name="connsiteX1" fmla="*/ 222357 w 3225644"/>
              <a:gd name="connsiteY1" fmla="*/ 1357581 h 4934716"/>
              <a:gd name="connsiteX2" fmla="*/ 3122311 w 3225644"/>
              <a:gd name="connsiteY2" fmla="*/ 2311170 h 4934716"/>
              <a:gd name="connsiteX3" fmla="*/ 222357 w 3225644"/>
              <a:gd name="connsiteY3" fmla="*/ 3996279 h 4934716"/>
              <a:gd name="connsiteX4" fmla="*/ 718745 w 3225644"/>
              <a:gd name="connsiteY4" fmla="*/ 3042691 h 4934716"/>
              <a:gd name="connsiteX0" fmla="*/ 736869 w 3077870"/>
              <a:gd name="connsiteY0" fmla="*/ 2577793 h 4825445"/>
              <a:gd name="connsiteX1" fmla="*/ 83727 w 3077870"/>
              <a:gd name="connsiteY1" fmla="*/ 1336820 h 4825445"/>
              <a:gd name="connsiteX2" fmla="*/ 2983681 w 3077870"/>
              <a:gd name="connsiteY2" fmla="*/ 2290409 h 4825445"/>
              <a:gd name="connsiteX3" fmla="*/ 83727 w 3077870"/>
              <a:gd name="connsiteY3" fmla="*/ 3975518 h 4825445"/>
              <a:gd name="connsiteX4" fmla="*/ 736869 w 3077870"/>
              <a:gd name="connsiteY4" fmla="*/ 2577793 h 4825445"/>
              <a:gd name="connsiteX0" fmla="*/ 1032631 w 3373632"/>
              <a:gd name="connsiteY0" fmla="*/ 2637043 h 4884695"/>
              <a:gd name="connsiteX1" fmla="*/ 379489 w 3373632"/>
              <a:gd name="connsiteY1" fmla="*/ 1396070 h 4884695"/>
              <a:gd name="connsiteX2" fmla="*/ 3279443 w 3373632"/>
              <a:gd name="connsiteY2" fmla="*/ 2349659 h 4884695"/>
              <a:gd name="connsiteX3" fmla="*/ 379489 w 3373632"/>
              <a:gd name="connsiteY3" fmla="*/ 4034768 h 4884695"/>
              <a:gd name="connsiteX4" fmla="*/ 1032631 w 3373632"/>
              <a:gd name="connsiteY4" fmla="*/ 2637043 h 4884695"/>
              <a:gd name="connsiteX0" fmla="*/ 733719 w 3074720"/>
              <a:gd name="connsiteY0" fmla="*/ 2834616 h 5082268"/>
              <a:gd name="connsiteX1" fmla="*/ 80577 w 3074720"/>
              <a:gd name="connsiteY1" fmla="*/ 1593643 h 5082268"/>
              <a:gd name="connsiteX2" fmla="*/ 2980531 w 3074720"/>
              <a:gd name="connsiteY2" fmla="*/ 2547232 h 5082268"/>
              <a:gd name="connsiteX3" fmla="*/ 80577 w 3074720"/>
              <a:gd name="connsiteY3" fmla="*/ 4232341 h 5082268"/>
              <a:gd name="connsiteX4" fmla="*/ 733719 w 3074720"/>
              <a:gd name="connsiteY4" fmla="*/ 2834616 h 5082268"/>
              <a:gd name="connsiteX0" fmla="*/ 733719 w 3343025"/>
              <a:gd name="connsiteY0" fmla="*/ 1539502 h 3146241"/>
              <a:gd name="connsiteX1" fmla="*/ 80577 w 3343025"/>
              <a:gd name="connsiteY1" fmla="*/ 298529 h 3146241"/>
              <a:gd name="connsiteX2" fmla="*/ 2980531 w 3343025"/>
              <a:gd name="connsiteY2" fmla="*/ 1252118 h 3146241"/>
              <a:gd name="connsiteX3" fmla="*/ 2980531 w 3343025"/>
              <a:gd name="connsiteY3" fmla="*/ 2963350 h 3146241"/>
              <a:gd name="connsiteX4" fmla="*/ 80577 w 3343025"/>
              <a:gd name="connsiteY4" fmla="*/ 2937227 h 3146241"/>
              <a:gd name="connsiteX5" fmla="*/ 733719 w 3343025"/>
              <a:gd name="connsiteY5" fmla="*/ 1539502 h 3146241"/>
              <a:gd name="connsiteX0" fmla="*/ 666819 w 3276125"/>
              <a:gd name="connsiteY0" fmla="*/ 1539502 h 3267085"/>
              <a:gd name="connsiteX1" fmla="*/ 13677 w 3276125"/>
              <a:gd name="connsiteY1" fmla="*/ 298529 h 3267085"/>
              <a:gd name="connsiteX2" fmla="*/ 2913631 w 3276125"/>
              <a:gd name="connsiteY2" fmla="*/ 1252118 h 3267085"/>
              <a:gd name="connsiteX3" fmla="*/ 2913631 w 3276125"/>
              <a:gd name="connsiteY3" fmla="*/ 2963350 h 3267085"/>
              <a:gd name="connsiteX4" fmla="*/ 875826 w 3276125"/>
              <a:gd name="connsiteY4" fmla="*/ 3146233 h 3267085"/>
              <a:gd name="connsiteX5" fmla="*/ 666819 w 3276125"/>
              <a:gd name="connsiteY5" fmla="*/ 1539502 h 3267085"/>
              <a:gd name="connsiteX0" fmla="*/ 743313 w 3339821"/>
              <a:gd name="connsiteY0" fmla="*/ 1277445 h 3005028"/>
              <a:gd name="connsiteX1" fmla="*/ 90171 w 3339821"/>
              <a:gd name="connsiteY1" fmla="*/ 36472 h 3005028"/>
              <a:gd name="connsiteX2" fmla="*/ 2963999 w 3339821"/>
              <a:gd name="connsiteY2" fmla="*/ 545924 h 3005028"/>
              <a:gd name="connsiteX3" fmla="*/ 2990125 w 3339821"/>
              <a:gd name="connsiteY3" fmla="*/ 2701293 h 3005028"/>
              <a:gd name="connsiteX4" fmla="*/ 952320 w 3339821"/>
              <a:gd name="connsiteY4" fmla="*/ 2884176 h 3005028"/>
              <a:gd name="connsiteX5" fmla="*/ 743313 w 3339821"/>
              <a:gd name="connsiteY5" fmla="*/ 1277445 h 3005028"/>
              <a:gd name="connsiteX0" fmla="*/ 743313 w 3349418"/>
              <a:gd name="connsiteY0" fmla="*/ 1258455 h 2986038"/>
              <a:gd name="connsiteX1" fmla="*/ 90171 w 3349418"/>
              <a:gd name="connsiteY1" fmla="*/ 17482 h 2986038"/>
              <a:gd name="connsiteX2" fmla="*/ 2963999 w 3349418"/>
              <a:gd name="connsiteY2" fmla="*/ 526934 h 2986038"/>
              <a:gd name="connsiteX3" fmla="*/ 2990125 w 3349418"/>
              <a:gd name="connsiteY3" fmla="*/ 2682303 h 2986038"/>
              <a:gd name="connsiteX4" fmla="*/ 952320 w 3349418"/>
              <a:gd name="connsiteY4" fmla="*/ 2865186 h 2986038"/>
              <a:gd name="connsiteX5" fmla="*/ 743313 w 3349418"/>
              <a:gd name="connsiteY5" fmla="*/ 1258455 h 2986038"/>
              <a:gd name="connsiteX0" fmla="*/ 743313 w 3989550"/>
              <a:gd name="connsiteY0" fmla="*/ 1415311 h 3142894"/>
              <a:gd name="connsiteX1" fmla="*/ 90171 w 3989550"/>
              <a:gd name="connsiteY1" fmla="*/ 174338 h 3142894"/>
              <a:gd name="connsiteX2" fmla="*/ 2963999 w 3989550"/>
              <a:gd name="connsiteY2" fmla="*/ 683790 h 3142894"/>
              <a:gd name="connsiteX3" fmla="*/ 2990125 w 3989550"/>
              <a:gd name="connsiteY3" fmla="*/ 2839159 h 3142894"/>
              <a:gd name="connsiteX4" fmla="*/ 952320 w 3989550"/>
              <a:gd name="connsiteY4" fmla="*/ 3022042 h 3142894"/>
              <a:gd name="connsiteX5" fmla="*/ 743313 w 3989550"/>
              <a:gd name="connsiteY5" fmla="*/ 1415311 h 3142894"/>
              <a:gd name="connsiteX0" fmla="*/ 1166743 w 3942717"/>
              <a:gd name="connsiteY0" fmla="*/ 1554564 h 3141872"/>
              <a:gd name="connsiteX1" fmla="*/ 43338 w 3942717"/>
              <a:gd name="connsiteY1" fmla="*/ 182962 h 3141872"/>
              <a:gd name="connsiteX2" fmla="*/ 2917166 w 3942717"/>
              <a:gd name="connsiteY2" fmla="*/ 692414 h 3141872"/>
              <a:gd name="connsiteX3" fmla="*/ 2943292 w 3942717"/>
              <a:gd name="connsiteY3" fmla="*/ 2847783 h 3141872"/>
              <a:gd name="connsiteX4" fmla="*/ 905487 w 3942717"/>
              <a:gd name="connsiteY4" fmla="*/ 3030666 h 3141872"/>
              <a:gd name="connsiteX5" fmla="*/ 1166743 w 3942717"/>
              <a:gd name="connsiteY5" fmla="*/ 1554564 h 3141872"/>
              <a:gd name="connsiteX0" fmla="*/ 1158845 w 3934819"/>
              <a:gd name="connsiteY0" fmla="*/ 1554564 h 3141872"/>
              <a:gd name="connsiteX1" fmla="*/ 35440 w 3934819"/>
              <a:gd name="connsiteY1" fmla="*/ 182962 h 3141872"/>
              <a:gd name="connsiteX2" fmla="*/ 2909268 w 3934819"/>
              <a:gd name="connsiteY2" fmla="*/ 692414 h 3141872"/>
              <a:gd name="connsiteX3" fmla="*/ 2935394 w 3934819"/>
              <a:gd name="connsiteY3" fmla="*/ 2847783 h 3141872"/>
              <a:gd name="connsiteX4" fmla="*/ 897589 w 3934819"/>
              <a:gd name="connsiteY4" fmla="*/ 3030666 h 3141872"/>
              <a:gd name="connsiteX5" fmla="*/ 1158845 w 3934819"/>
              <a:gd name="connsiteY5" fmla="*/ 1554564 h 3141872"/>
              <a:gd name="connsiteX0" fmla="*/ 1167874 w 3943848"/>
              <a:gd name="connsiteY0" fmla="*/ 1554564 h 3242971"/>
              <a:gd name="connsiteX1" fmla="*/ 44469 w 3943848"/>
              <a:gd name="connsiteY1" fmla="*/ 182962 h 3242971"/>
              <a:gd name="connsiteX2" fmla="*/ 2918297 w 3943848"/>
              <a:gd name="connsiteY2" fmla="*/ 692414 h 3242971"/>
              <a:gd name="connsiteX3" fmla="*/ 2944423 w 3943848"/>
              <a:gd name="connsiteY3" fmla="*/ 2847783 h 3242971"/>
              <a:gd name="connsiteX4" fmla="*/ 1141749 w 3943848"/>
              <a:gd name="connsiteY4" fmla="*/ 3161294 h 3242971"/>
              <a:gd name="connsiteX5" fmla="*/ 1167874 w 3943848"/>
              <a:gd name="connsiteY5" fmla="*/ 1554564 h 3242971"/>
              <a:gd name="connsiteX0" fmla="*/ 1487757 w 3924096"/>
              <a:gd name="connsiteY0" fmla="*/ 1471006 h 3243408"/>
              <a:gd name="connsiteX1" fmla="*/ 24717 w 3924096"/>
              <a:gd name="connsiteY1" fmla="*/ 177781 h 3243408"/>
              <a:gd name="connsiteX2" fmla="*/ 2898545 w 3924096"/>
              <a:gd name="connsiteY2" fmla="*/ 687233 h 3243408"/>
              <a:gd name="connsiteX3" fmla="*/ 2924671 w 3924096"/>
              <a:gd name="connsiteY3" fmla="*/ 2842602 h 3243408"/>
              <a:gd name="connsiteX4" fmla="*/ 1121997 w 3924096"/>
              <a:gd name="connsiteY4" fmla="*/ 3156113 h 3243408"/>
              <a:gd name="connsiteX5" fmla="*/ 1487757 w 3924096"/>
              <a:gd name="connsiteY5" fmla="*/ 1471006 h 3243408"/>
              <a:gd name="connsiteX0" fmla="*/ 1338981 w 3932075"/>
              <a:gd name="connsiteY0" fmla="*/ 1498856 h 3243257"/>
              <a:gd name="connsiteX1" fmla="*/ 32696 w 3932075"/>
              <a:gd name="connsiteY1" fmla="*/ 179505 h 3243257"/>
              <a:gd name="connsiteX2" fmla="*/ 2906524 w 3932075"/>
              <a:gd name="connsiteY2" fmla="*/ 688957 h 3243257"/>
              <a:gd name="connsiteX3" fmla="*/ 2932650 w 3932075"/>
              <a:gd name="connsiteY3" fmla="*/ 2844326 h 3243257"/>
              <a:gd name="connsiteX4" fmla="*/ 1129976 w 3932075"/>
              <a:gd name="connsiteY4" fmla="*/ 3157837 h 3243257"/>
              <a:gd name="connsiteX5" fmla="*/ 1338981 w 3932075"/>
              <a:gd name="connsiteY5" fmla="*/ 1498856 h 3243257"/>
              <a:gd name="connsiteX0" fmla="*/ 1335658 w 3928752"/>
              <a:gd name="connsiteY0" fmla="*/ 1498856 h 3243257"/>
              <a:gd name="connsiteX1" fmla="*/ 29373 w 3928752"/>
              <a:gd name="connsiteY1" fmla="*/ 179505 h 3243257"/>
              <a:gd name="connsiteX2" fmla="*/ 2903201 w 3928752"/>
              <a:gd name="connsiteY2" fmla="*/ 688957 h 3243257"/>
              <a:gd name="connsiteX3" fmla="*/ 2929327 w 3928752"/>
              <a:gd name="connsiteY3" fmla="*/ 2844326 h 3243257"/>
              <a:gd name="connsiteX4" fmla="*/ 1126653 w 3928752"/>
              <a:gd name="connsiteY4" fmla="*/ 3157837 h 3243257"/>
              <a:gd name="connsiteX5" fmla="*/ 1335658 w 3928752"/>
              <a:gd name="connsiteY5" fmla="*/ 1498856 h 3243257"/>
              <a:gd name="connsiteX0" fmla="*/ 929323 w 2847779"/>
              <a:gd name="connsiteY0" fmla="*/ 1311149 h 3055550"/>
              <a:gd name="connsiteX1" fmla="*/ 42105 w 2847779"/>
              <a:gd name="connsiteY1" fmla="*/ 47397 h 3055550"/>
              <a:gd name="connsiteX2" fmla="*/ 2496866 w 2847779"/>
              <a:gd name="connsiteY2" fmla="*/ 501250 h 3055550"/>
              <a:gd name="connsiteX3" fmla="*/ 2522992 w 2847779"/>
              <a:gd name="connsiteY3" fmla="*/ 2656619 h 3055550"/>
              <a:gd name="connsiteX4" fmla="*/ 720318 w 2847779"/>
              <a:gd name="connsiteY4" fmla="*/ 2970130 h 3055550"/>
              <a:gd name="connsiteX5" fmla="*/ 929323 w 2847779"/>
              <a:gd name="connsiteY5" fmla="*/ 1311149 h 3055550"/>
              <a:gd name="connsiteX0" fmla="*/ 893267 w 2811723"/>
              <a:gd name="connsiteY0" fmla="*/ 1571712 h 3316113"/>
              <a:gd name="connsiteX1" fmla="*/ 6049 w 2811723"/>
              <a:gd name="connsiteY1" fmla="*/ 307960 h 3316113"/>
              <a:gd name="connsiteX2" fmla="*/ 2460810 w 2811723"/>
              <a:gd name="connsiteY2" fmla="*/ 761813 h 3316113"/>
              <a:gd name="connsiteX3" fmla="*/ 2486936 w 2811723"/>
              <a:gd name="connsiteY3" fmla="*/ 2917182 h 3316113"/>
              <a:gd name="connsiteX4" fmla="*/ 684262 w 2811723"/>
              <a:gd name="connsiteY4" fmla="*/ 3230693 h 3316113"/>
              <a:gd name="connsiteX5" fmla="*/ 893267 w 2811723"/>
              <a:gd name="connsiteY5" fmla="*/ 1571712 h 3316113"/>
              <a:gd name="connsiteX0" fmla="*/ 893267 w 2753403"/>
              <a:gd name="connsiteY0" fmla="*/ 1596701 h 3341102"/>
              <a:gd name="connsiteX1" fmla="*/ 6049 w 2753403"/>
              <a:gd name="connsiteY1" fmla="*/ 332949 h 3341102"/>
              <a:gd name="connsiteX2" fmla="*/ 2460810 w 2753403"/>
              <a:gd name="connsiteY2" fmla="*/ 786802 h 3341102"/>
              <a:gd name="connsiteX3" fmla="*/ 2486936 w 2753403"/>
              <a:gd name="connsiteY3" fmla="*/ 2942171 h 3341102"/>
              <a:gd name="connsiteX4" fmla="*/ 684262 w 2753403"/>
              <a:gd name="connsiteY4" fmla="*/ 3255682 h 3341102"/>
              <a:gd name="connsiteX5" fmla="*/ 893267 w 2753403"/>
              <a:gd name="connsiteY5" fmla="*/ 1596701 h 3341102"/>
              <a:gd name="connsiteX0" fmla="*/ 893267 w 2786363"/>
              <a:gd name="connsiteY0" fmla="*/ 1591483 h 3335884"/>
              <a:gd name="connsiteX1" fmla="*/ 6049 w 2786363"/>
              <a:gd name="connsiteY1" fmla="*/ 327731 h 3335884"/>
              <a:gd name="connsiteX2" fmla="*/ 2460810 w 2786363"/>
              <a:gd name="connsiteY2" fmla="*/ 781584 h 3335884"/>
              <a:gd name="connsiteX3" fmla="*/ 2486936 w 2786363"/>
              <a:gd name="connsiteY3" fmla="*/ 2936953 h 3335884"/>
              <a:gd name="connsiteX4" fmla="*/ 684262 w 2786363"/>
              <a:gd name="connsiteY4" fmla="*/ 3250464 h 3335884"/>
              <a:gd name="connsiteX5" fmla="*/ 893267 w 2786363"/>
              <a:gd name="connsiteY5" fmla="*/ 1591483 h 3335884"/>
              <a:gd name="connsiteX0" fmla="*/ 893267 w 2798845"/>
              <a:gd name="connsiteY0" fmla="*/ 1591483 h 3335884"/>
              <a:gd name="connsiteX1" fmla="*/ 6049 w 2798845"/>
              <a:gd name="connsiteY1" fmla="*/ 327731 h 3335884"/>
              <a:gd name="connsiteX2" fmla="*/ 2460810 w 2798845"/>
              <a:gd name="connsiteY2" fmla="*/ 781584 h 3335884"/>
              <a:gd name="connsiteX3" fmla="*/ 2486936 w 2798845"/>
              <a:gd name="connsiteY3" fmla="*/ 2936953 h 3335884"/>
              <a:gd name="connsiteX4" fmla="*/ 684262 w 2798845"/>
              <a:gd name="connsiteY4" fmla="*/ 3250464 h 3335884"/>
              <a:gd name="connsiteX5" fmla="*/ 893267 w 2798845"/>
              <a:gd name="connsiteY5" fmla="*/ 1591483 h 3335884"/>
              <a:gd name="connsiteX0" fmla="*/ 893267 w 2856744"/>
              <a:gd name="connsiteY0" fmla="*/ 1579347 h 3323748"/>
              <a:gd name="connsiteX1" fmla="*/ 6049 w 2856744"/>
              <a:gd name="connsiteY1" fmla="*/ 315595 h 3323748"/>
              <a:gd name="connsiteX2" fmla="*/ 2460810 w 2856744"/>
              <a:gd name="connsiteY2" fmla="*/ 769448 h 3323748"/>
              <a:gd name="connsiteX3" fmla="*/ 2486936 w 2856744"/>
              <a:gd name="connsiteY3" fmla="*/ 2924817 h 3323748"/>
              <a:gd name="connsiteX4" fmla="*/ 684262 w 2856744"/>
              <a:gd name="connsiteY4" fmla="*/ 3238328 h 3323748"/>
              <a:gd name="connsiteX5" fmla="*/ 893267 w 2856744"/>
              <a:gd name="connsiteY5" fmla="*/ 1579347 h 3323748"/>
              <a:gd name="connsiteX0" fmla="*/ 899451 w 2818269"/>
              <a:gd name="connsiteY0" fmla="*/ 1566331 h 3310732"/>
              <a:gd name="connsiteX1" fmla="*/ 6014 w 2818269"/>
              <a:gd name="connsiteY1" fmla="*/ 309205 h 3310732"/>
              <a:gd name="connsiteX2" fmla="*/ 2466994 w 2818269"/>
              <a:gd name="connsiteY2" fmla="*/ 756432 h 3310732"/>
              <a:gd name="connsiteX3" fmla="*/ 2493120 w 2818269"/>
              <a:gd name="connsiteY3" fmla="*/ 2911801 h 3310732"/>
              <a:gd name="connsiteX4" fmla="*/ 690446 w 2818269"/>
              <a:gd name="connsiteY4" fmla="*/ 3225312 h 3310732"/>
              <a:gd name="connsiteX5" fmla="*/ 899451 w 2818269"/>
              <a:gd name="connsiteY5" fmla="*/ 1566331 h 3310732"/>
              <a:gd name="connsiteX0" fmla="*/ 906063 w 2824881"/>
              <a:gd name="connsiteY0" fmla="*/ 1657157 h 3401558"/>
              <a:gd name="connsiteX1" fmla="*/ 12626 w 2824881"/>
              <a:gd name="connsiteY1" fmla="*/ 400031 h 3401558"/>
              <a:gd name="connsiteX2" fmla="*/ 2473606 w 2824881"/>
              <a:gd name="connsiteY2" fmla="*/ 847258 h 3401558"/>
              <a:gd name="connsiteX3" fmla="*/ 2499732 w 2824881"/>
              <a:gd name="connsiteY3" fmla="*/ 3002627 h 3401558"/>
              <a:gd name="connsiteX4" fmla="*/ 697058 w 2824881"/>
              <a:gd name="connsiteY4" fmla="*/ 3316138 h 3401558"/>
              <a:gd name="connsiteX5" fmla="*/ 906063 w 2824881"/>
              <a:gd name="connsiteY5" fmla="*/ 1657157 h 3401558"/>
              <a:gd name="connsiteX0" fmla="*/ 906063 w 2824881"/>
              <a:gd name="connsiteY0" fmla="*/ 1657157 h 3412991"/>
              <a:gd name="connsiteX1" fmla="*/ 12626 w 2824881"/>
              <a:gd name="connsiteY1" fmla="*/ 400031 h 3412991"/>
              <a:gd name="connsiteX2" fmla="*/ 2473606 w 2824881"/>
              <a:gd name="connsiteY2" fmla="*/ 847258 h 3412991"/>
              <a:gd name="connsiteX3" fmla="*/ 2499732 w 2824881"/>
              <a:gd name="connsiteY3" fmla="*/ 3002627 h 3412991"/>
              <a:gd name="connsiteX4" fmla="*/ 697058 w 2824881"/>
              <a:gd name="connsiteY4" fmla="*/ 3316138 h 3412991"/>
              <a:gd name="connsiteX5" fmla="*/ 906063 w 2824881"/>
              <a:gd name="connsiteY5" fmla="*/ 1657157 h 3412991"/>
              <a:gd name="connsiteX0" fmla="*/ 906063 w 2824881"/>
              <a:gd name="connsiteY0" fmla="*/ 1657157 h 3424473"/>
              <a:gd name="connsiteX1" fmla="*/ 12626 w 2824881"/>
              <a:gd name="connsiteY1" fmla="*/ 400031 h 3424473"/>
              <a:gd name="connsiteX2" fmla="*/ 2473606 w 2824881"/>
              <a:gd name="connsiteY2" fmla="*/ 847258 h 3424473"/>
              <a:gd name="connsiteX3" fmla="*/ 2499732 w 2824881"/>
              <a:gd name="connsiteY3" fmla="*/ 3002627 h 3424473"/>
              <a:gd name="connsiteX4" fmla="*/ 697058 w 2824881"/>
              <a:gd name="connsiteY4" fmla="*/ 3316138 h 3424473"/>
              <a:gd name="connsiteX5" fmla="*/ 906063 w 2824881"/>
              <a:gd name="connsiteY5" fmla="*/ 1657157 h 3424473"/>
              <a:gd name="connsiteX0" fmla="*/ 906063 w 2896050"/>
              <a:gd name="connsiteY0" fmla="*/ 1657157 h 3424473"/>
              <a:gd name="connsiteX1" fmla="*/ 12626 w 2896050"/>
              <a:gd name="connsiteY1" fmla="*/ 400031 h 3424473"/>
              <a:gd name="connsiteX2" fmla="*/ 2473606 w 2896050"/>
              <a:gd name="connsiteY2" fmla="*/ 847258 h 3424473"/>
              <a:gd name="connsiteX3" fmla="*/ 2499732 w 2896050"/>
              <a:gd name="connsiteY3" fmla="*/ 3002627 h 3424473"/>
              <a:gd name="connsiteX4" fmla="*/ 697058 w 2896050"/>
              <a:gd name="connsiteY4" fmla="*/ 3316138 h 3424473"/>
              <a:gd name="connsiteX5" fmla="*/ 906063 w 2896050"/>
              <a:gd name="connsiteY5" fmla="*/ 1657157 h 3424473"/>
              <a:gd name="connsiteX0" fmla="*/ 906063 w 2876039"/>
              <a:gd name="connsiteY0" fmla="*/ 1654980 h 3384476"/>
              <a:gd name="connsiteX1" fmla="*/ 12626 w 2876039"/>
              <a:gd name="connsiteY1" fmla="*/ 397854 h 3384476"/>
              <a:gd name="connsiteX2" fmla="*/ 2473606 w 2876039"/>
              <a:gd name="connsiteY2" fmla="*/ 845081 h 3384476"/>
              <a:gd name="connsiteX3" fmla="*/ 2468634 w 2876039"/>
              <a:gd name="connsiteY3" fmla="*/ 2934196 h 3384476"/>
              <a:gd name="connsiteX4" fmla="*/ 697058 w 2876039"/>
              <a:gd name="connsiteY4" fmla="*/ 3313961 h 3384476"/>
              <a:gd name="connsiteX5" fmla="*/ 906063 w 2876039"/>
              <a:gd name="connsiteY5" fmla="*/ 1654980 h 3384476"/>
              <a:gd name="connsiteX0" fmla="*/ 906063 w 2876039"/>
              <a:gd name="connsiteY0" fmla="*/ 1654980 h 3400789"/>
              <a:gd name="connsiteX1" fmla="*/ 12626 w 2876039"/>
              <a:gd name="connsiteY1" fmla="*/ 397854 h 3400789"/>
              <a:gd name="connsiteX2" fmla="*/ 2473606 w 2876039"/>
              <a:gd name="connsiteY2" fmla="*/ 845081 h 3400789"/>
              <a:gd name="connsiteX3" fmla="*/ 2468634 w 2876039"/>
              <a:gd name="connsiteY3" fmla="*/ 2934196 h 3400789"/>
              <a:gd name="connsiteX4" fmla="*/ 697058 w 2876039"/>
              <a:gd name="connsiteY4" fmla="*/ 3313961 h 3400789"/>
              <a:gd name="connsiteX5" fmla="*/ 906063 w 2876039"/>
              <a:gd name="connsiteY5" fmla="*/ 1654980 h 340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6039" h="3400789">
                <a:moveTo>
                  <a:pt x="906063" y="1654980"/>
                </a:moveTo>
                <a:cubicBezTo>
                  <a:pt x="791991" y="1168962"/>
                  <a:pt x="-117036" y="1337454"/>
                  <a:pt x="12626" y="397854"/>
                </a:cubicBezTo>
                <a:cubicBezTo>
                  <a:pt x="142288" y="-541746"/>
                  <a:pt x="2064271" y="422357"/>
                  <a:pt x="2473606" y="845081"/>
                </a:cubicBezTo>
                <a:cubicBezTo>
                  <a:pt x="2882941" y="1267805"/>
                  <a:pt x="3126110" y="2116687"/>
                  <a:pt x="2468634" y="2934196"/>
                </a:cubicBezTo>
                <a:cubicBezTo>
                  <a:pt x="2035065" y="3327680"/>
                  <a:pt x="957487" y="3527164"/>
                  <a:pt x="697058" y="3313961"/>
                </a:cubicBezTo>
                <a:cubicBezTo>
                  <a:pt x="436630" y="3100758"/>
                  <a:pt x="1020135" y="2140998"/>
                  <a:pt x="906063" y="1654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ED2753-064B-6540-A8F5-19E6754B0D04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376143" y="-711990"/>
            <a:ext cx="8775893" cy="7764905"/>
          </a:xfrm>
          <a:custGeom>
            <a:avLst/>
            <a:gdLst>
              <a:gd name="connsiteX0" fmla="*/ 2959879 w 17547215"/>
              <a:gd name="connsiteY0" fmla="*/ 330 h 15303098"/>
              <a:gd name="connsiteX1" fmla="*/ 15415768 w 17547215"/>
              <a:gd name="connsiteY1" fmla="*/ 4856861 h 15303098"/>
              <a:gd name="connsiteX2" fmla="*/ 14538076 w 17547215"/>
              <a:gd name="connsiteY2" fmla="*/ 13999372 h 15303098"/>
              <a:gd name="connsiteX3" fmla="*/ 3273257 w 17547215"/>
              <a:gd name="connsiteY3" fmla="*/ 14633406 h 15303098"/>
              <a:gd name="connsiteX4" fmla="*/ 5256310 w 17547215"/>
              <a:gd name="connsiteY4" fmla="*/ 7492313 h 15303098"/>
              <a:gd name="connsiteX5" fmla="*/ 162256 w 17547215"/>
              <a:gd name="connsiteY5" fmla="*/ 1470403 h 15303098"/>
              <a:gd name="connsiteX6" fmla="*/ 2959879 w 17547215"/>
              <a:gd name="connsiteY6" fmla="*/ 330 h 1530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215" h="15303098">
                <a:moveTo>
                  <a:pt x="2959879" y="330"/>
                </a:moveTo>
                <a:cubicBezTo>
                  <a:pt x="6898589" y="38153"/>
                  <a:pt x="13656226" y="3323366"/>
                  <a:pt x="15415768" y="4856861"/>
                </a:cubicBezTo>
                <a:cubicBezTo>
                  <a:pt x="17811740" y="6945024"/>
                  <a:pt x="18992876" y="10802291"/>
                  <a:pt x="14538076" y="13999372"/>
                </a:cubicBezTo>
                <a:cubicBezTo>
                  <a:pt x="11659386" y="15470208"/>
                  <a:pt x="4820221" y="15717917"/>
                  <a:pt x="3273257" y="14633406"/>
                </a:cubicBezTo>
                <a:cubicBezTo>
                  <a:pt x="1726299" y="13548895"/>
                  <a:pt x="5774810" y="9686147"/>
                  <a:pt x="5256310" y="7492313"/>
                </a:cubicBezTo>
                <a:cubicBezTo>
                  <a:pt x="4737810" y="5298479"/>
                  <a:pt x="-1031682" y="5508364"/>
                  <a:pt x="162256" y="1470403"/>
                </a:cubicBezTo>
                <a:cubicBezTo>
                  <a:pt x="479396" y="397820"/>
                  <a:pt x="1535240" y="-13350"/>
                  <a:pt x="2959879" y="3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5E830-777F-1241-8EF0-368F07DD0EA1}"/>
              </a:ext>
            </a:extLst>
          </p:cNvPr>
          <p:cNvSpPr/>
          <p:nvPr userDrawn="1"/>
        </p:nvSpPr>
        <p:spPr>
          <a:xfrm>
            <a:off x="10936460" y="265128"/>
            <a:ext cx="509584" cy="702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22302128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4AAFE7-8FEB-4AA1-B351-FE535753DE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596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76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6AC573-A0FE-43BC-B0EF-230F7B7CA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29" y="3479800"/>
            <a:ext cx="2392130" cy="34798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656A123-F6C8-4EB9-81C6-A6A7A1783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3969" y="3479800"/>
            <a:ext cx="3622031" cy="2335172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039CE50-6C20-4598-BFE0-957AAEF765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74213" y="3479800"/>
            <a:ext cx="7243576" cy="3479800"/>
          </a:xfrm>
          <a:custGeom>
            <a:avLst/>
            <a:gdLst>
              <a:gd name="connsiteX0" fmla="*/ 7405809 w 14483380"/>
              <a:gd name="connsiteY0" fmla="*/ 0 h 6858000"/>
              <a:gd name="connsiteX1" fmla="*/ 9003327 w 14483380"/>
              <a:gd name="connsiteY1" fmla="*/ 0 h 6858000"/>
              <a:gd name="connsiteX2" fmla="*/ 9539409 w 14483380"/>
              <a:gd name="connsiteY2" fmla="*/ 0 h 6858000"/>
              <a:gd name="connsiteX3" fmla="*/ 14483380 w 14483380"/>
              <a:gd name="connsiteY3" fmla="*/ 0 h 6858000"/>
              <a:gd name="connsiteX4" fmla="*/ 14483380 w 14483380"/>
              <a:gd name="connsiteY4" fmla="*/ 6858000 h 6858000"/>
              <a:gd name="connsiteX5" fmla="*/ 9539410 w 14483380"/>
              <a:gd name="connsiteY5" fmla="*/ 6858000 h 6858000"/>
              <a:gd name="connsiteX6" fmla="*/ 9539409 w 14483380"/>
              <a:gd name="connsiteY6" fmla="*/ 6858000 h 6858000"/>
              <a:gd name="connsiteX7" fmla="*/ 9003327 w 14483380"/>
              <a:gd name="connsiteY7" fmla="*/ 6858000 h 6858000"/>
              <a:gd name="connsiteX8" fmla="*/ 7405809 w 14483380"/>
              <a:gd name="connsiteY8" fmla="*/ 6858000 h 6858000"/>
              <a:gd name="connsiteX9" fmla="*/ 0 w 14483380"/>
              <a:gd name="connsiteY9" fmla="*/ 6858000 h 6858000"/>
              <a:gd name="connsiteX10" fmla="*/ 0 w 14483380"/>
              <a:gd name="connsiteY10" fmla="*/ 4766604 h 6858000"/>
              <a:gd name="connsiteX11" fmla="*/ 7405809 w 14483380"/>
              <a:gd name="connsiteY11" fmla="*/ 47666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83380" h="6858000">
                <a:moveTo>
                  <a:pt x="7405809" y="0"/>
                </a:moveTo>
                <a:lnTo>
                  <a:pt x="9003327" y="0"/>
                </a:lnTo>
                <a:lnTo>
                  <a:pt x="9539409" y="0"/>
                </a:lnTo>
                <a:lnTo>
                  <a:pt x="14483380" y="0"/>
                </a:lnTo>
                <a:lnTo>
                  <a:pt x="14483380" y="6858000"/>
                </a:lnTo>
                <a:lnTo>
                  <a:pt x="9539410" y="6858000"/>
                </a:lnTo>
                <a:lnTo>
                  <a:pt x="9539409" y="6858000"/>
                </a:lnTo>
                <a:lnTo>
                  <a:pt x="9003327" y="6858000"/>
                </a:lnTo>
                <a:lnTo>
                  <a:pt x="7405809" y="6858000"/>
                </a:lnTo>
                <a:lnTo>
                  <a:pt x="0" y="6858000"/>
                </a:lnTo>
                <a:lnTo>
                  <a:pt x="0" y="4766604"/>
                </a:lnTo>
                <a:lnTo>
                  <a:pt x="7405809" y="47666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F074F7A-E86E-40B6-9956-B874BFB94D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01640" y="3502285"/>
            <a:ext cx="2390604" cy="1685194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46C9DC8B-B7F4-44DA-ACD9-2067A20614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01700" y="5274406"/>
            <a:ext cx="2390604" cy="1685194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76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8EF7272-B083-4B31-B123-D2EBB3EB3C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16" y="1937886"/>
            <a:ext cx="2411530" cy="2446985"/>
          </a:xfrm>
          <a:custGeom>
            <a:avLst/>
            <a:gdLst>
              <a:gd name="connsiteX0" fmla="*/ 2411490 w 4821804"/>
              <a:gd name="connsiteY0" fmla="*/ 0 h 4822525"/>
              <a:gd name="connsiteX1" fmla="*/ 4810530 w 4821804"/>
              <a:gd name="connsiteY1" fmla="*/ 2164929 h 4822525"/>
              <a:gd name="connsiteX2" fmla="*/ 4821804 w 4821804"/>
              <a:gd name="connsiteY2" fmla="*/ 2388202 h 4822525"/>
              <a:gd name="connsiteX3" fmla="*/ 4821804 w 4821804"/>
              <a:gd name="connsiteY3" fmla="*/ 2434779 h 4822525"/>
              <a:gd name="connsiteX4" fmla="*/ 4810530 w 4821804"/>
              <a:gd name="connsiteY4" fmla="*/ 2658051 h 4822525"/>
              <a:gd name="connsiteX5" fmla="*/ 2658051 w 4821804"/>
              <a:gd name="connsiteY5" fmla="*/ 4810530 h 4822525"/>
              <a:gd name="connsiteX6" fmla="*/ 2420500 w 4821804"/>
              <a:gd name="connsiteY6" fmla="*/ 4822525 h 4822525"/>
              <a:gd name="connsiteX7" fmla="*/ 2402480 w 4821804"/>
              <a:gd name="connsiteY7" fmla="*/ 4822525 h 4822525"/>
              <a:gd name="connsiteX8" fmla="*/ 2164929 w 4821804"/>
              <a:gd name="connsiteY8" fmla="*/ 4810530 h 4822525"/>
              <a:gd name="connsiteX9" fmla="*/ 0 w 4821804"/>
              <a:gd name="connsiteY9" fmla="*/ 2411490 h 4822525"/>
              <a:gd name="connsiteX10" fmla="*/ 2411490 w 4821804"/>
              <a:gd name="connsiteY10" fmla="*/ 0 h 48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1804" h="4822525">
                <a:moveTo>
                  <a:pt x="2411490" y="0"/>
                </a:moveTo>
                <a:cubicBezTo>
                  <a:pt x="3660080" y="0"/>
                  <a:pt x="4687038" y="948921"/>
                  <a:pt x="4810530" y="2164929"/>
                </a:cubicBezTo>
                <a:lnTo>
                  <a:pt x="4821804" y="2388202"/>
                </a:lnTo>
                <a:lnTo>
                  <a:pt x="4821804" y="2434779"/>
                </a:lnTo>
                <a:lnTo>
                  <a:pt x="4810530" y="2658051"/>
                </a:lnTo>
                <a:cubicBezTo>
                  <a:pt x="4695270" y="3792992"/>
                  <a:pt x="3792992" y="4695270"/>
                  <a:pt x="2658051" y="4810530"/>
                </a:cubicBezTo>
                <a:lnTo>
                  <a:pt x="2420500" y="4822525"/>
                </a:lnTo>
                <a:lnTo>
                  <a:pt x="2402480" y="4822525"/>
                </a:lnTo>
                <a:lnTo>
                  <a:pt x="2164929" y="4810530"/>
                </a:lnTo>
                <a:cubicBezTo>
                  <a:pt x="948921" y="4687037"/>
                  <a:pt x="0" y="3660080"/>
                  <a:pt x="0" y="2411490"/>
                </a:cubicBezTo>
                <a:cubicBezTo>
                  <a:pt x="0" y="1079661"/>
                  <a:pt x="1079661" y="0"/>
                  <a:pt x="2411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F643E6-7722-4605-80FC-DE995091B8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62367" y="1954834"/>
            <a:ext cx="2411530" cy="2446985"/>
          </a:xfrm>
          <a:custGeom>
            <a:avLst/>
            <a:gdLst>
              <a:gd name="connsiteX0" fmla="*/ 2411490 w 4821804"/>
              <a:gd name="connsiteY0" fmla="*/ 0 h 4822525"/>
              <a:gd name="connsiteX1" fmla="*/ 4810530 w 4821804"/>
              <a:gd name="connsiteY1" fmla="*/ 2164929 h 4822525"/>
              <a:gd name="connsiteX2" fmla="*/ 4821804 w 4821804"/>
              <a:gd name="connsiteY2" fmla="*/ 2388202 h 4822525"/>
              <a:gd name="connsiteX3" fmla="*/ 4821804 w 4821804"/>
              <a:gd name="connsiteY3" fmla="*/ 2434779 h 4822525"/>
              <a:gd name="connsiteX4" fmla="*/ 4810530 w 4821804"/>
              <a:gd name="connsiteY4" fmla="*/ 2658051 h 4822525"/>
              <a:gd name="connsiteX5" fmla="*/ 2658051 w 4821804"/>
              <a:gd name="connsiteY5" fmla="*/ 4810530 h 4822525"/>
              <a:gd name="connsiteX6" fmla="*/ 2420500 w 4821804"/>
              <a:gd name="connsiteY6" fmla="*/ 4822525 h 4822525"/>
              <a:gd name="connsiteX7" fmla="*/ 2402480 w 4821804"/>
              <a:gd name="connsiteY7" fmla="*/ 4822525 h 4822525"/>
              <a:gd name="connsiteX8" fmla="*/ 2164929 w 4821804"/>
              <a:gd name="connsiteY8" fmla="*/ 4810530 h 4822525"/>
              <a:gd name="connsiteX9" fmla="*/ 0 w 4821804"/>
              <a:gd name="connsiteY9" fmla="*/ 2411490 h 4822525"/>
              <a:gd name="connsiteX10" fmla="*/ 2411490 w 4821804"/>
              <a:gd name="connsiteY10" fmla="*/ 0 h 48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1804" h="4822525">
                <a:moveTo>
                  <a:pt x="2411490" y="0"/>
                </a:moveTo>
                <a:cubicBezTo>
                  <a:pt x="3660080" y="0"/>
                  <a:pt x="4687038" y="948921"/>
                  <a:pt x="4810530" y="2164929"/>
                </a:cubicBezTo>
                <a:lnTo>
                  <a:pt x="4821804" y="2388202"/>
                </a:lnTo>
                <a:lnTo>
                  <a:pt x="4821804" y="2434779"/>
                </a:lnTo>
                <a:lnTo>
                  <a:pt x="4810530" y="2658051"/>
                </a:lnTo>
                <a:cubicBezTo>
                  <a:pt x="4695270" y="3792992"/>
                  <a:pt x="3792992" y="4695270"/>
                  <a:pt x="2658051" y="4810530"/>
                </a:cubicBezTo>
                <a:lnTo>
                  <a:pt x="2420500" y="4822525"/>
                </a:lnTo>
                <a:lnTo>
                  <a:pt x="2402480" y="4822525"/>
                </a:lnTo>
                <a:lnTo>
                  <a:pt x="2164929" y="4810530"/>
                </a:lnTo>
                <a:cubicBezTo>
                  <a:pt x="948921" y="4687037"/>
                  <a:pt x="0" y="3660080"/>
                  <a:pt x="0" y="2411490"/>
                </a:cubicBezTo>
                <a:cubicBezTo>
                  <a:pt x="0" y="1079661"/>
                  <a:pt x="1079661" y="0"/>
                  <a:pt x="2411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E7FDCD-814C-4F9E-B4E0-9D01133BB2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7144" y="1954604"/>
            <a:ext cx="2411530" cy="2446985"/>
          </a:xfrm>
          <a:custGeom>
            <a:avLst/>
            <a:gdLst>
              <a:gd name="connsiteX0" fmla="*/ 2411490 w 4821804"/>
              <a:gd name="connsiteY0" fmla="*/ 0 h 4822525"/>
              <a:gd name="connsiteX1" fmla="*/ 4810530 w 4821804"/>
              <a:gd name="connsiteY1" fmla="*/ 2164929 h 4822525"/>
              <a:gd name="connsiteX2" fmla="*/ 4821804 w 4821804"/>
              <a:gd name="connsiteY2" fmla="*/ 2388202 h 4822525"/>
              <a:gd name="connsiteX3" fmla="*/ 4821804 w 4821804"/>
              <a:gd name="connsiteY3" fmla="*/ 2434779 h 4822525"/>
              <a:gd name="connsiteX4" fmla="*/ 4810530 w 4821804"/>
              <a:gd name="connsiteY4" fmla="*/ 2658051 h 4822525"/>
              <a:gd name="connsiteX5" fmla="*/ 2658051 w 4821804"/>
              <a:gd name="connsiteY5" fmla="*/ 4810530 h 4822525"/>
              <a:gd name="connsiteX6" fmla="*/ 2420500 w 4821804"/>
              <a:gd name="connsiteY6" fmla="*/ 4822525 h 4822525"/>
              <a:gd name="connsiteX7" fmla="*/ 2402480 w 4821804"/>
              <a:gd name="connsiteY7" fmla="*/ 4822525 h 4822525"/>
              <a:gd name="connsiteX8" fmla="*/ 2164929 w 4821804"/>
              <a:gd name="connsiteY8" fmla="*/ 4810530 h 4822525"/>
              <a:gd name="connsiteX9" fmla="*/ 0 w 4821804"/>
              <a:gd name="connsiteY9" fmla="*/ 2411490 h 4822525"/>
              <a:gd name="connsiteX10" fmla="*/ 2411490 w 4821804"/>
              <a:gd name="connsiteY10" fmla="*/ 0 h 48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1804" h="4822525">
                <a:moveTo>
                  <a:pt x="2411490" y="0"/>
                </a:moveTo>
                <a:cubicBezTo>
                  <a:pt x="3660080" y="0"/>
                  <a:pt x="4687038" y="948921"/>
                  <a:pt x="4810530" y="2164929"/>
                </a:cubicBezTo>
                <a:lnTo>
                  <a:pt x="4821804" y="2388202"/>
                </a:lnTo>
                <a:lnTo>
                  <a:pt x="4821804" y="2434779"/>
                </a:lnTo>
                <a:lnTo>
                  <a:pt x="4810530" y="2658051"/>
                </a:lnTo>
                <a:cubicBezTo>
                  <a:pt x="4695270" y="3792992"/>
                  <a:pt x="3792992" y="4695270"/>
                  <a:pt x="2658051" y="4810530"/>
                </a:cubicBezTo>
                <a:lnTo>
                  <a:pt x="2420500" y="4822525"/>
                </a:lnTo>
                <a:lnTo>
                  <a:pt x="2402480" y="4822525"/>
                </a:lnTo>
                <a:lnTo>
                  <a:pt x="2164929" y="4810530"/>
                </a:lnTo>
                <a:cubicBezTo>
                  <a:pt x="948921" y="4687037"/>
                  <a:pt x="0" y="3660080"/>
                  <a:pt x="0" y="2411490"/>
                </a:cubicBezTo>
                <a:cubicBezTo>
                  <a:pt x="0" y="1079661"/>
                  <a:pt x="1079661" y="0"/>
                  <a:pt x="2411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6E58234-32DC-4281-A90E-9FF615FFDB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71920" y="1959538"/>
            <a:ext cx="2411530" cy="2446985"/>
          </a:xfrm>
          <a:custGeom>
            <a:avLst/>
            <a:gdLst>
              <a:gd name="connsiteX0" fmla="*/ 2411490 w 4821804"/>
              <a:gd name="connsiteY0" fmla="*/ 0 h 4822525"/>
              <a:gd name="connsiteX1" fmla="*/ 4810530 w 4821804"/>
              <a:gd name="connsiteY1" fmla="*/ 2164929 h 4822525"/>
              <a:gd name="connsiteX2" fmla="*/ 4821804 w 4821804"/>
              <a:gd name="connsiteY2" fmla="*/ 2388202 h 4822525"/>
              <a:gd name="connsiteX3" fmla="*/ 4821804 w 4821804"/>
              <a:gd name="connsiteY3" fmla="*/ 2434779 h 4822525"/>
              <a:gd name="connsiteX4" fmla="*/ 4810530 w 4821804"/>
              <a:gd name="connsiteY4" fmla="*/ 2658051 h 4822525"/>
              <a:gd name="connsiteX5" fmla="*/ 2658051 w 4821804"/>
              <a:gd name="connsiteY5" fmla="*/ 4810530 h 4822525"/>
              <a:gd name="connsiteX6" fmla="*/ 2420500 w 4821804"/>
              <a:gd name="connsiteY6" fmla="*/ 4822525 h 4822525"/>
              <a:gd name="connsiteX7" fmla="*/ 2402480 w 4821804"/>
              <a:gd name="connsiteY7" fmla="*/ 4822525 h 4822525"/>
              <a:gd name="connsiteX8" fmla="*/ 2164929 w 4821804"/>
              <a:gd name="connsiteY8" fmla="*/ 4810530 h 4822525"/>
              <a:gd name="connsiteX9" fmla="*/ 0 w 4821804"/>
              <a:gd name="connsiteY9" fmla="*/ 2411490 h 4822525"/>
              <a:gd name="connsiteX10" fmla="*/ 2411490 w 4821804"/>
              <a:gd name="connsiteY10" fmla="*/ 0 h 48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1804" h="4822525">
                <a:moveTo>
                  <a:pt x="2411490" y="0"/>
                </a:moveTo>
                <a:cubicBezTo>
                  <a:pt x="3660080" y="0"/>
                  <a:pt x="4687038" y="948921"/>
                  <a:pt x="4810530" y="2164929"/>
                </a:cubicBezTo>
                <a:lnTo>
                  <a:pt x="4821804" y="2388202"/>
                </a:lnTo>
                <a:lnTo>
                  <a:pt x="4821804" y="2434779"/>
                </a:lnTo>
                <a:lnTo>
                  <a:pt x="4810530" y="2658051"/>
                </a:lnTo>
                <a:cubicBezTo>
                  <a:pt x="4695270" y="3792992"/>
                  <a:pt x="3792992" y="4695270"/>
                  <a:pt x="2658051" y="4810530"/>
                </a:cubicBezTo>
                <a:lnTo>
                  <a:pt x="2420500" y="4822525"/>
                </a:lnTo>
                <a:lnTo>
                  <a:pt x="2402480" y="4822525"/>
                </a:lnTo>
                <a:lnTo>
                  <a:pt x="2164929" y="4810530"/>
                </a:lnTo>
                <a:cubicBezTo>
                  <a:pt x="948921" y="4687037"/>
                  <a:pt x="0" y="3660080"/>
                  <a:pt x="0" y="2411490"/>
                </a:cubicBezTo>
                <a:cubicBezTo>
                  <a:pt x="0" y="1079661"/>
                  <a:pt x="1079661" y="0"/>
                  <a:pt x="2411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34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75C88E5-33FE-4306-870A-14BBAA1FA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699" y="1652100"/>
            <a:ext cx="2560511" cy="3238147"/>
          </a:xfrm>
          <a:custGeom>
            <a:avLst/>
            <a:gdLst>
              <a:gd name="connsiteX0" fmla="*/ 0 w 5119688"/>
              <a:gd name="connsiteY0" fmla="*/ 0 h 6381750"/>
              <a:gd name="connsiteX1" fmla="*/ 5119688 w 5119688"/>
              <a:gd name="connsiteY1" fmla="*/ 0 h 6381750"/>
              <a:gd name="connsiteX2" fmla="*/ 5119688 w 5119688"/>
              <a:gd name="connsiteY2" fmla="*/ 6381750 h 6381750"/>
              <a:gd name="connsiteX3" fmla="*/ 1063157 w 5119688"/>
              <a:gd name="connsiteY3" fmla="*/ 6381750 h 6381750"/>
              <a:gd name="connsiteX4" fmla="*/ 0 w 5119688"/>
              <a:gd name="connsiteY4" fmla="*/ 5318593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9688" h="6381750">
                <a:moveTo>
                  <a:pt x="0" y="0"/>
                </a:moveTo>
                <a:lnTo>
                  <a:pt x="5119688" y="0"/>
                </a:lnTo>
                <a:lnTo>
                  <a:pt x="5119688" y="6381750"/>
                </a:lnTo>
                <a:lnTo>
                  <a:pt x="1063157" y="6381750"/>
                </a:lnTo>
                <a:lnTo>
                  <a:pt x="0" y="53185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9C3241E-0248-4FD0-A411-E8D8CEB187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2465" y="1651745"/>
            <a:ext cx="2560511" cy="3238147"/>
          </a:xfrm>
        </p:spPr>
        <p:txBody>
          <a:bodyPr/>
          <a:lstStyle/>
          <a:p>
            <a:endParaRPr lang="es-ES"/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AFCDC7B4-92B2-418E-AE13-3CBD1FEA1B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18045" y="1651391"/>
            <a:ext cx="2560511" cy="3238147"/>
          </a:xfrm>
        </p:spPr>
        <p:txBody>
          <a:bodyPr/>
          <a:lstStyle/>
          <a:p>
            <a:endParaRPr lang="es-E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8A8678E-D769-45B4-B07C-2CCD27E598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27907" y="1651745"/>
            <a:ext cx="2557672" cy="3238147"/>
          </a:xfrm>
          <a:custGeom>
            <a:avLst/>
            <a:gdLst>
              <a:gd name="connsiteX0" fmla="*/ 0 w 5114012"/>
              <a:gd name="connsiteY0" fmla="*/ 0 h 6381750"/>
              <a:gd name="connsiteX1" fmla="*/ 4050240 w 5114012"/>
              <a:gd name="connsiteY1" fmla="*/ 0 h 6381750"/>
              <a:gd name="connsiteX2" fmla="*/ 5114012 w 5114012"/>
              <a:gd name="connsiteY2" fmla="*/ 1063773 h 6381750"/>
              <a:gd name="connsiteX3" fmla="*/ 5114012 w 5114012"/>
              <a:gd name="connsiteY3" fmla="*/ 6381750 h 6381750"/>
              <a:gd name="connsiteX4" fmla="*/ 0 w 5114012"/>
              <a:gd name="connsiteY4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4012" h="6381750">
                <a:moveTo>
                  <a:pt x="0" y="0"/>
                </a:moveTo>
                <a:lnTo>
                  <a:pt x="4050240" y="0"/>
                </a:lnTo>
                <a:lnTo>
                  <a:pt x="5114012" y="1063773"/>
                </a:lnTo>
                <a:lnTo>
                  <a:pt x="5114012" y="6381750"/>
                </a:lnTo>
                <a:lnTo>
                  <a:pt x="0" y="638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1323720" y="1188589"/>
            <a:ext cx="9550908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 u="none" strike="noStrike" cap="none">
                <a:solidFill>
                  <a:srgbClr val="29B0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787780" y="1220975"/>
            <a:ext cx="10622788" cy="15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ftr" idx="11"/>
          </p:nvPr>
        </p:nvSpPr>
        <p:spPr>
          <a:xfrm>
            <a:off x="4147439" y="6472428"/>
            <a:ext cx="3903472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dt" idx="10"/>
          </p:nvPr>
        </p:nvSpPr>
        <p:spPr>
          <a:xfrm>
            <a:off x="609917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8782812" y="6472428"/>
            <a:ext cx="280562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70535"/>
            <a:ext cx="10515600" cy="1345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52671"/>
            <a:ext cx="10515600" cy="441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50519"/>
            <a:ext cx="2743200" cy="3705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450519"/>
            <a:ext cx="4114800" cy="3705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50519"/>
            <a:ext cx="2743200" cy="3705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DB1365-8079-DC4F-A335-CDDF175231F2}"/>
              </a:ext>
            </a:extLst>
          </p:cNvPr>
          <p:cNvSpPr>
            <a:spLocks noChangeAspect="1"/>
          </p:cNvSpPr>
          <p:nvPr userDrawn="1"/>
        </p:nvSpPr>
        <p:spPr>
          <a:xfrm>
            <a:off x="10999175" y="493621"/>
            <a:ext cx="411587" cy="4175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i="0">
              <a:latin typeface="Open Sans Semibol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58AC3-0E92-474B-8418-352B0A0ACE2F}"/>
              </a:ext>
            </a:extLst>
          </p:cNvPr>
          <p:cNvSpPr txBox="1"/>
          <p:nvPr userDrawn="1"/>
        </p:nvSpPr>
        <p:spPr>
          <a:xfrm>
            <a:off x="10986481" y="558359"/>
            <a:ext cx="526116" cy="261616"/>
          </a:xfrm>
          <a:prstGeom prst="rect">
            <a:avLst/>
          </a:prstGeom>
          <a:noFill/>
        </p:spPr>
        <p:txBody>
          <a:bodyPr wrap="none" lIns="91445" tIns="45723" rIns="91445" bIns="45723" rtlCol="0">
            <a:spAutoFit/>
          </a:bodyPr>
          <a:lstStyle/>
          <a:p>
            <a:pPr algn="ctr"/>
            <a:fld id="{260E2A6B-A809-4840-BF14-8648BC0BDF87}" type="slidenum">
              <a:rPr lang="id-ID" sz="1100" b="1" i="0" smtClean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r>
              <a:rPr lang="id-ID" sz="1100" b="1" i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367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://www.hygie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carmand@hygie.com" TargetMode="External"/><Relationship Id="rId5" Type="http://schemas.openxmlformats.org/officeDocument/2006/relationships/hyperlink" Target="mailto:info@hygie.com" TargetMode="Externa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mwr/preview/mmwrhtml/00000039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/>
          <p:nvPr/>
        </p:nvSpPr>
        <p:spPr>
          <a:xfrm>
            <a:off x="0" y="-382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" name="Google Shape;54;p1"/>
          <p:cNvGrpSpPr/>
          <p:nvPr/>
        </p:nvGrpSpPr>
        <p:grpSpPr>
          <a:xfrm>
            <a:off x="0" y="12"/>
            <a:ext cx="12193522" cy="6958965"/>
            <a:chOff x="0" y="12"/>
            <a:chExt cx="12193522" cy="6958965"/>
          </a:xfrm>
        </p:grpSpPr>
        <p:sp>
          <p:nvSpPr>
            <p:cNvPr id="55" name="Google Shape;55;p1"/>
            <p:cNvSpPr/>
            <p:nvPr/>
          </p:nvSpPr>
          <p:spPr>
            <a:xfrm>
              <a:off x="0" y="12"/>
              <a:ext cx="10022205" cy="6958965"/>
            </a:xfrm>
            <a:custGeom>
              <a:avLst/>
              <a:gdLst/>
              <a:ahLst/>
              <a:cxnLst/>
              <a:rect l="l" t="t" r="r" b="b"/>
              <a:pathLst>
                <a:path w="10022205" h="6958965" extrusionOk="0">
                  <a:moveTo>
                    <a:pt x="7580947" y="1911832"/>
                  </a:moveTo>
                  <a:lnTo>
                    <a:pt x="5677052" y="1901748"/>
                  </a:lnTo>
                  <a:lnTo>
                    <a:pt x="3699281" y="5385854"/>
                  </a:lnTo>
                  <a:lnTo>
                    <a:pt x="3671582" y="5433949"/>
                  </a:lnTo>
                  <a:lnTo>
                    <a:pt x="3643299" y="5481066"/>
                  </a:lnTo>
                  <a:lnTo>
                    <a:pt x="3614343" y="5527014"/>
                  </a:lnTo>
                  <a:lnTo>
                    <a:pt x="3584689" y="5571591"/>
                  </a:lnTo>
                  <a:lnTo>
                    <a:pt x="3554260" y="5614594"/>
                  </a:lnTo>
                  <a:lnTo>
                    <a:pt x="3522992" y="5655818"/>
                  </a:lnTo>
                  <a:lnTo>
                    <a:pt x="3490836" y="5695086"/>
                  </a:lnTo>
                  <a:lnTo>
                    <a:pt x="3457727" y="5732183"/>
                  </a:lnTo>
                  <a:lnTo>
                    <a:pt x="3423602" y="5766905"/>
                  </a:lnTo>
                  <a:lnTo>
                    <a:pt x="3388410" y="5799074"/>
                  </a:lnTo>
                  <a:lnTo>
                    <a:pt x="3355517" y="5828766"/>
                  </a:lnTo>
                  <a:lnTo>
                    <a:pt x="3321647" y="5857938"/>
                  </a:lnTo>
                  <a:lnTo>
                    <a:pt x="3286823" y="5886577"/>
                  </a:lnTo>
                  <a:lnTo>
                    <a:pt x="3251085" y="5914631"/>
                  </a:lnTo>
                  <a:lnTo>
                    <a:pt x="3214459" y="5942076"/>
                  </a:lnTo>
                  <a:lnTo>
                    <a:pt x="3176968" y="5968898"/>
                  </a:lnTo>
                  <a:lnTo>
                    <a:pt x="3138652" y="5995047"/>
                  </a:lnTo>
                  <a:lnTo>
                    <a:pt x="3099511" y="6020511"/>
                  </a:lnTo>
                  <a:lnTo>
                    <a:pt x="3059607" y="6045251"/>
                  </a:lnTo>
                  <a:lnTo>
                    <a:pt x="3018942" y="6069228"/>
                  </a:lnTo>
                  <a:lnTo>
                    <a:pt x="2977565" y="6092431"/>
                  </a:lnTo>
                  <a:lnTo>
                    <a:pt x="2935478" y="6114834"/>
                  </a:lnTo>
                  <a:lnTo>
                    <a:pt x="2892729" y="6136386"/>
                  </a:lnTo>
                  <a:lnTo>
                    <a:pt x="2849346" y="6157061"/>
                  </a:lnTo>
                  <a:lnTo>
                    <a:pt x="2805341" y="6176848"/>
                  </a:lnTo>
                  <a:lnTo>
                    <a:pt x="2760751" y="6195695"/>
                  </a:lnTo>
                  <a:lnTo>
                    <a:pt x="2715615" y="6213602"/>
                  </a:lnTo>
                  <a:lnTo>
                    <a:pt x="2669933" y="6230505"/>
                  </a:lnTo>
                  <a:lnTo>
                    <a:pt x="2623756" y="6246393"/>
                  </a:lnTo>
                  <a:lnTo>
                    <a:pt x="2577109" y="6261239"/>
                  </a:lnTo>
                  <a:lnTo>
                    <a:pt x="2530017" y="6275019"/>
                  </a:lnTo>
                  <a:lnTo>
                    <a:pt x="2482507" y="6287681"/>
                  </a:lnTo>
                  <a:lnTo>
                    <a:pt x="2434602" y="6299212"/>
                  </a:lnTo>
                  <a:lnTo>
                    <a:pt x="2386330" y="6309576"/>
                  </a:lnTo>
                  <a:lnTo>
                    <a:pt x="2337727" y="6318745"/>
                  </a:lnTo>
                  <a:lnTo>
                    <a:pt x="2288819" y="6326695"/>
                  </a:lnTo>
                  <a:lnTo>
                    <a:pt x="2239632" y="6333401"/>
                  </a:lnTo>
                  <a:lnTo>
                    <a:pt x="2190191" y="6338811"/>
                  </a:lnTo>
                  <a:lnTo>
                    <a:pt x="2140521" y="6342926"/>
                  </a:lnTo>
                  <a:lnTo>
                    <a:pt x="2090661" y="6345682"/>
                  </a:lnTo>
                  <a:lnTo>
                    <a:pt x="2040636" y="6347079"/>
                  </a:lnTo>
                  <a:lnTo>
                    <a:pt x="1990458" y="6347079"/>
                  </a:lnTo>
                  <a:lnTo>
                    <a:pt x="1940179" y="6345644"/>
                  </a:lnTo>
                  <a:lnTo>
                    <a:pt x="1889810" y="6342761"/>
                  </a:lnTo>
                  <a:lnTo>
                    <a:pt x="1839379" y="6338379"/>
                  </a:lnTo>
                  <a:lnTo>
                    <a:pt x="1788922" y="6332487"/>
                  </a:lnTo>
                  <a:lnTo>
                    <a:pt x="1738464" y="6325044"/>
                  </a:lnTo>
                  <a:lnTo>
                    <a:pt x="1688020" y="6316027"/>
                  </a:lnTo>
                  <a:lnTo>
                    <a:pt x="1637639" y="6305410"/>
                  </a:lnTo>
                  <a:lnTo>
                    <a:pt x="1585099" y="6292621"/>
                  </a:lnTo>
                  <a:lnTo>
                    <a:pt x="1534452" y="6278638"/>
                  </a:lnTo>
                  <a:lnTo>
                    <a:pt x="1485709" y="6263462"/>
                  </a:lnTo>
                  <a:lnTo>
                    <a:pt x="1438846" y="6247130"/>
                  </a:lnTo>
                  <a:lnTo>
                    <a:pt x="1393850" y="6229667"/>
                  </a:lnTo>
                  <a:lnTo>
                    <a:pt x="1350695" y="6211062"/>
                  </a:lnTo>
                  <a:lnTo>
                    <a:pt x="1309395" y="6191377"/>
                  </a:lnTo>
                  <a:lnTo>
                    <a:pt x="1269898" y="6170600"/>
                  </a:lnTo>
                  <a:lnTo>
                    <a:pt x="1232217" y="6148768"/>
                  </a:lnTo>
                  <a:lnTo>
                    <a:pt x="1196340" y="6125896"/>
                  </a:lnTo>
                  <a:lnTo>
                    <a:pt x="1162227" y="6102020"/>
                  </a:lnTo>
                  <a:lnTo>
                    <a:pt x="1129880" y="6077140"/>
                  </a:lnTo>
                  <a:lnTo>
                    <a:pt x="1099286" y="6051283"/>
                  </a:lnTo>
                  <a:lnTo>
                    <a:pt x="1070432" y="6024473"/>
                  </a:lnTo>
                  <a:lnTo>
                    <a:pt x="1043292" y="5996737"/>
                  </a:lnTo>
                  <a:lnTo>
                    <a:pt x="1017866" y="5968085"/>
                  </a:lnTo>
                  <a:lnTo>
                    <a:pt x="972070" y="5908141"/>
                  </a:lnTo>
                  <a:lnTo>
                    <a:pt x="932916" y="5844794"/>
                  </a:lnTo>
                  <a:lnTo>
                    <a:pt x="900303" y="5778233"/>
                  </a:lnTo>
                  <a:lnTo>
                    <a:pt x="874115" y="5708612"/>
                  </a:lnTo>
                  <a:lnTo>
                    <a:pt x="854240" y="5636095"/>
                  </a:lnTo>
                  <a:lnTo>
                    <a:pt x="840536" y="5560860"/>
                  </a:lnTo>
                  <a:lnTo>
                    <a:pt x="835977" y="5522277"/>
                  </a:lnTo>
                  <a:lnTo>
                    <a:pt x="832916" y="5483072"/>
                  </a:lnTo>
                  <a:lnTo>
                    <a:pt x="831354" y="5443271"/>
                  </a:lnTo>
                  <a:lnTo>
                    <a:pt x="831253" y="5402897"/>
                  </a:lnTo>
                  <a:lnTo>
                    <a:pt x="832624" y="5361965"/>
                  </a:lnTo>
                  <a:lnTo>
                    <a:pt x="835431" y="5320500"/>
                  </a:lnTo>
                  <a:lnTo>
                    <a:pt x="839673" y="5278526"/>
                  </a:lnTo>
                  <a:lnTo>
                    <a:pt x="845337" y="5236057"/>
                  </a:lnTo>
                  <a:lnTo>
                    <a:pt x="852398" y="5193119"/>
                  </a:lnTo>
                  <a:lnTo>
                    <a:pt x="860856" y="5149723"/>
                  </a:lnTo>
                  <a:lnTo>
                    <a:pt x="870673" y="5105908"/>
                  </a:lnTo>
                  <a:lnTo>
                    <a:pt x="881862" y="5061674"/>
                  </a:lnTo>
                  <a:lnTo>
                    <a:pt x="894384" y="5017059"/>
                  </a:lnTo>
                  <a:lnTo>
                    <a:pt x="908253" y="4972088"/>
                  </a:lnTo>
                  <a:lnTo>
                    <a:pt x="923417" y="4926762"/>
                  </a:lnTo>
                  <a:lnTo>
                    <a:pt x="939901" y="4881105"/>
                  </a:lnTo>
                  <a:lnTo>
                    <a:pt x="957656" y="4835156"/>
                  </a:lnTo>
                  <a:lnTo>
                    <a:pt x="976693" y="4788928"/>
                  </a:lnTo>
                  <a:lnTo>
                    <a:pt x="996988" y="4742434"/>
                  </a:lnTo>
                  <a:lnTo>
                    <a:pt x="1018527" y="4695698"/>
                  </a:lnTo>
                  <a:lnTo>
                    <a:pt x="1041285" y="4648733"/>
                  </a:lnTo>
                  <a:lnTo>
                    <a:pt x="1065276" y="4601591"/>
                  </a:lnTo>
                  <a:lnTo>
                    <a:pt x="1090447" y="4554258"/>
                  </a:lnTo>
                  <a:lnTo>
                    <a:pt x="1116812" y="4506773"/>
                  </a:lnTo>
                  <a:lnTo>
                    <a:pt x="2592806" y="1906790"/>
                  </a:lnTo>
                  <a:lnTo>
                    <a:pt x="697915" y="1906790"/>
                  </a:lnTo>
                  <a:lnTo>
                    <a:pt x="0" y="3136455"/>
                  </a:lnTo>
                  <a:lnTo>
                    <a:pt x="0" y="6958571"/>
                  </a:lnTo>
                  <a:lnTo>
                    <a:pt x="2406218" y="6958571"/>
                  </a:lnTo>
                  <a:lnTo>
                    <a:pt x="2435745" y="6946379"/>
                  </a:lnTo>
                  <a:lnTo>
                    <a:pt x="2481643" y="6926656"/>
                  </a:lnTo>
                  <a:lnTo>
                    <a:pt x="2527173" y="6906311"/>
                  </a:lnTo>
                  <a:lnTo>
                    <a:pt x="2572321" y="6885368"/>
                  </a:lnTo>
                  <a:lnTo>
                    <a:pt x="2617063" y="6863842"/>
                  </a:lnTo>
                  <a:lnTo>
                    <a:pt x="2661386" y="6841744"/>
                  </a:lnTo>
                  <a:lnTo>
                    <a:pt x="2705277" y="6819087"/>
                  </a:lnTo>
                  <a:lnTo>
                    <a:pt x="2748699" y="6795884"/>
                  </a:lnTo>
                  <a:lnTo>
                    <a:pt x="2791650" y="6772148"/>
                  </a:lnTo>
                  <a:lnTo>
                    <a:pt x="2834106" y="6747891"/>
                  </a:lnTo>
                  <a:lnTo>
                    <a:pt x="2876042" y="6723139"/>
                  </a:lnTo>
                  <a:lnTo>
                    <a:pt x="2917444" y="6697891"/>
                  </a:lnTo>
                  <a:lnTo>
                    <a:pt x="2943783" y="6704495"/>
                  </a:lnTo>
                  <a:lnTo>
                    <a:pt x="2800070" y="6958571"/>
                  </a:lnTo>
                  <a:lnTo>
                    <a:pt x="4716259" y="6958571"/>
                  </a:lnTo>
                  <a:lnTo>
                    <a:pt x="4864227" y="6697891"/>
                  </a:lnTo>
                  <a:lnTo>
                    <a:pt x="5063363" y="6347079"/>
                  </a:lnTo>
                  <a:lnTo>
                    <a:pt x="7580947" y="1911832"/>
                  </a:lnTo>
                  <a:close/>
                </a:path>
                <a:path w="10022205" h="6958965" extrusionOk="0">
                  <a:moveTo>
                    <a:pt x="10021710" y="1412074"/>
                  </a:moveTo>
                  <a:lnTo>
                    <a:pt x="10021659" y="1369987"/>
                  </a:lnTo>
                  <a:lnTo>
                    <a:pt x="10020516" y="1328547"/>
                  </a:lnTo>
                  <a:lnTo>
                    <a:pt x="10018293" y="1287754"/>
                  </a:lnTo>
                  <a:lnTo>
                    <a:pt x="10015017" y="1247622"/>
                  </a:lnTo>
                  <a:lnTo>
                    <a:pt x="10010686" y="1208125"/>
                  </a:lnTo>
                  <a:lnTo>
                    <a:pt x="10005339" y="1169276"/>
                  </a:lnTo>
                  <a:lnTo>
                    <a:pt x="9998939" y="1130884"/>
                  </a:lnTo>
                  <a:lnTo>
                    <a:pt x="9991611" y="1093495"/>
                  </a:lnTo>
                  <a:lnTo>
                    <a:pt x="9973958" y="1020216"/>
                  </a:lnTo>
                  <a:lnTo>
                    <a:pt x="9952507" y="949439"/>
                  </a:lnTo>
                  <a:lnTo>
                    <a:pt x="9927374" y="881113"/>
                  </a:lnTo>
                  <a:lnTo>
                    <a:pt x="9898685" y="815213"/>
                  </a:lnTo>
                  <a:lnTo>
                    <a:pt x="9866579" y="751713"/>
                  </a:lnTo>
                  <a:lnTo>
                    <a:pt x="9832137" y="692175"/>
                  </a:lnTo>
                  <a:lnTo>
                    <a:pt x="9792589" y="631736"/>
                  </a:lnTo>
                  <a:lnTo>
                    <a:pt x="9750958" y="575221"/>
                  </a:lnTo>
                  <a:lnTo>
                    <a:pt x="9706407" y="520954"/>
                  </a:lnTo>
                  <a:lnTo>
                    <a:pt x="9659048" y="468922"/>
                  </a:lnTo>
                  <a:lnTo>
                    <a:pt x="9609023" y="419100"/>
                  </a:lnTo>
                  <a:lnTo>
                    <a:pt x="9556458" y="371436"/>
                  </a:lnTo>
                  <a:lnTo>
                    <a:pt x="9519869" y="340817"/>
                  </a:lnTo>
                  <a:lnTo>
                    <a:pt x="9501454" y="325907"/>
                  </a:lnTo>
                  <a:lnTo>
                    <a:pt x="9444164" y="282486"/>
                  </a:lnTo>
                  <a:lnTo>
                    <a:pt x="9384703" y="241134"/>
                  </a:lnTo>
                  <a:lnTo>
                    <a:pt x="9323197" y="201828"/>
                  </a:lnTo>
                  <a:lnTo>
                    <a:pt x="9259773" y="164528"/>
                  </a:lnTo>
                  <a:lnTo>
                    <a:pt x="9194559" y="129197"/>
                  </a:lnTo>
                  <a:lnTo>
                    <a:pt x="9127668" y="95821"/>
                  </a:lnTo>
                  <a:lnTo>
                    <a:pt x="9059227" y="64338"/>
                  </a:lnTo>
                  <a:lnTo>
                    <a:pt x="8989377" y="34747"/>
                  </a:lnTo>
                  <a:lnTo>
                    <a:pt x="8953970" y="20650"/>
                  </a:lnTo>
                  <a:lnTo>
                    <a:pt x="8918245" y="7010"/>
                  </a:lnTo>
                  <a:lnTo>
                    <a:pt x="8899093" y="0"/>
                  </a:lnTo>
                  <a:lnTo>
                    <a:pt x="6746722" y="0"/>
                  </a:lnTo>
                  <a:lnTo>
                    <a:pt x="6685280" y="21005"/>
                  </a:lnTo>
                  <a:lnTo>
                    <a:pt x="6638150" y="38074"/>
                  </a:lnTo>
                  <a:lnTo>
                    <a:pt x="6591313" y="55816"/>
                  </a:lnTo>
                  <a:lnTo>
                    <a:pt x="6544792" y="74218"/>
                  </a:lnTo>
                  <a:lnTo>
                    <a:pt x="6498603" y="93268"/>
                  </a:lnTo>
                  <a:lnTo>
                    <a:pt x="6452781" y="112928"/>
                  </a:lnTo>
                  <a:lnTo>
                    <a:pt x="6407328" y="133210"/>
                  </a:lnTo>
                  <a:lnTo>
                    <a:pt x="6362268" y="154089"/>
                  </a:lnTo>
                  <a:lnTo>
                    <a:pt x="6317615" y="175539"/>
                  </a:lnTo>
                  <a:lnTo>
                    <a:pt x="6273406" y="197561"/>
                  </a:lnTo>
                  <a:lnTo>
                    <a:pt x="6229655" y="220141"/>
                  </a:lnTo>
                  <a:lnTo>
                    <a:pt x="6186373" y="243255"/>
                  </a:lnTo>
                  <a:lnTo>
                    <a:pt x="6143574" y="266903"/>
                  </a:lnTo>
                  <a:lnTo>
                    <a:pt x="6101296" y="291045"/>
                  </a:lnTo>
                  <a:lnTo>
                    <a:pt x="6059538" y="315696"/>
                  </a:lnTo>
                  <a:lnTo>
                    <a:pt x="6018339" y="340817"/>
                  </a:lnTo>
                  <a:lnTo>
                    <a:pt x="5989840" y="335356"/>
                  </a:lnTo>
                  <a:lnTo>
                    <a:pt x="6179528" y="0"/>
                  </a:lnTo>
                  <a:lnTo>
                    <a:pt x="4262894" y="0"/>
                  </a:lnTo>
                  <a:lnTo>
                    <a:pt x="1377823" y="5079822"/>
                  </a:lnTo>
                  <a:lnTo>
                    <a:pt x="3282264" y="5089156"/>
                  </a:lnTo>
                  <a:lnTo>
                    <a:pt x="5234978" y="1653997"/>
                  </a:lnTo>
                  <a:lnTo>
                    <a:pt x="5263172" y="1605368"/>
                  </a:lnTo>
                  <a:lnTo>
                    <a:pt x="5291772" y="1557985"/>
                  </a:lnTo>
                  <a:lnTo>
                    <a:pt x="5320893" y="1511973"/>
                  </a:lnTo>
                  <a:lnTo>
                    <a:pt x="5350624" y="1467485"/>
                  </a:lnTo>
                  <a:lnTo>
                    <a:pt x="5381079" y="1424622"/>
                  </a:lnTo>
                  <a:lnTo>
                    <a:pt x="5412359" y="1383525"/>
                  </a:lnTo>
                  <a:lnTo>
                    <a:pt x="5444566" y="1344345"/>
                  </a:lnTo>
                  <a:lnTo>
                    <a:pt x="5477802" y="1307185"/>
                  </a:lnTo>
                  <a:lnTo>
                    <a:pt x="5512181" y="1272197"/>
                  </a:lnTo>
                  <a:lnTo>
                    <a:pt x="5547804" y="1239507"/>
                  </a:lnTo>
                  <a:lnTo>
                    <a:pt x="5580659" y="1209814"/>
                  </a:lnTo>
                  <a:lnTo>
                    <a:pt x="5614505" y="1180655"/>
                  </a:lnTo>
                  <a:lnTo>
                    <a:pt x="5649277" y="1152029"/>
                  </a:lnTo>
                  <a:lnTo>
                    <a:pt x="5684964" y="1123975"/>
                  </a:lnTo>
                  <a:lnTo>
                    <a:pt x="5721553" y="1096543"/>
                  </a:lnTo>
                  <a:lnTo>
                    <a:pt x="5758993" y="1069733"/>
                  </a:lnTo>
                  <a:lnTo>
                    <a:pt x="5797270" y="1043584"/>
                  </a:lnTo>
                  <a:lnTo>
                    <a:pt x="5836348" y="1018133"/>
                  </a:lnTo>
                  <a:lnTo>
                    <a:pt x="5876201" y="993406"/>
                  </a:lnTo>
                  <a:lnTo>
                    <a:pt x="5916803" y="969429"/>
                  </a:lnTo>
                  <a:lnTo>
                    <a:pt x="5958141" y="946238"/>
                  </a:lnTo>
                  <a:lnTo>
                    <a:pt x="6000166" y="923861"/>
                  </a:lnTo>
                  <a:lnTo>
                    <a:pt x="6042850" y="902322"/>
                  </a:lnTo>
                  <a:lnTo>
                    <a:pt x="6086195" y="881659"/>
                  </a:lnTo>
                  <a:lnTo>
                    <a:pt x="6130137" y="861885"/>
                  </a:lnTo>
                  <a:lnTo>
                    <a:pt x="6174676" y="843051"/>
                  </a:lnTo>
                  <a:lnTo>
                    <a:pt x="6219761" y="825169"/>
                  </a:lnTo>
                  <a:lnTo>
                    <a:pt x="6265392" y="808278"/>
                  </a:lnTo>
                  <a:lnTo>
                    <a:pt x="6311519" y="792416"/>
                  </a:lnTo>
                  <a:lnTo>
                    <a:pt x="6358115" y="777595"/>
                  </a:lnTo>
                  <a:lnTo>
                    <a:pt x="6405169" y="763841"/>
                  </a:lnTo>
                  <a:lnTo>
                    <a:pt x="6452641" y="751205"/>
                  </a:lnTo>
                  <a:lnTo>
                    <a:pt x="6500508" y="739711"/>
                  </a:lnTo>
                  <a:lnTo>
                    <a:pt x="6548742" y="729373"/>
                  </a:lnTo>
                  <a:lnTo>
                    <a:pt x="6597307" y="720242"/>
                  </a:lnTo>
                  <a:lnTo>
                    <a:pt x="6646189" y="712330"/>
                  </a:lnTo>
                  <a:lnTo>
                    <a:pt x="6695364" y="705675"/>
                  </a:lnTo>
                  <a:lnTo>
                    <a:pt x="6744792" y="700303"/>
                  </a:lnTo>
                  <a:lnTo>
                    <a:pt x="6794436" y="696239"/>
                  </a:lnTo>
                  <a:lnTo>
                    <a:pt x="6844297" y="693521"/>
                  </a:lnTo>
                  <a:lnTo>
                    <a:pt x="6894322" y="692175"/>
                  </a:lnTo>
                  <a:lnTo>
                    <a:pt x="6944500" y="692238"/>
                  </a:lnTo>
                  <a:lnTo>
                    <a:pt x="6994804" y="693737"/>
                  </a:lnTo>
                  <a:lnTo>
                    <a:pt x="7045185" y="696696"/>
                  </a:lnTo>
                  <a:lnTo>
                    <a:pt x="7095642" y="701141"/>
                  </a:lnTo>
                  <a:lnTo>
                    <a:pt x="7146137" y="707110"/>
                  </a:lnTo>
                  <a:lnTo>
                    <a:pt x="7196633" y="714616"/>
                  </a:lnTo>
                  <a:lnTo>
                    <a:pt x="7247115" y="723722"/>
                  </a:lnTo>
                  <a:lnTo>
                    <a:pt x="7297560" y="734428"/>
                  </a:lnTo>
                  <a:lnTo>
                    <a:pt x="7350074" y="747153"/>
                  </a:lnTo>
                  <a:lnTo>
                    <a:pt x="7400684" y="761085"/>
                  </a:lnTo>
                  <a:lnTo>
                    <a:pt x="7449413" y="776198"/>
                  </a:lnTo>
                  <a:lnTo>
                    <a:pt x="7496251" y="792480"/>
                  </a:lnTo>
                  <a:lnTo>
                    <a:pt x="7541234" y="809904"/>
                  </a:lnTo>
                  <a:lnTo>
                    <a:pt x="7584364" y="828446"/>
                  </a:lnTo>
                  <a:lnTo>
                    <a:pt x="7625664" y="848093"/>
                  </a:lnTo>
                  <a:lnTo>
                    <a:pt x="7665148" y="868819"/>
                  </a:lnTo>
                  <a:lnTo>
                    <a:pt x="7702829" y="890612"/>
                  </a:lnTo>
                  <a:lnTo>
                    <a:pt x="7738707" y="913434"/>
                  </a:lnTo>
                  <a:lnTo>
                    <a:pt x="7772819" y="937272"/>
                  </a:lnTo>
                  <a:lnTo>
                    <a:pt x="7805153" y="962113"/>
                  </a:lnTo>
                  <a:lnTo>
                    <a:pt x="7835747" y="987920"/>
                  </a:lnTo>
                  <a:lnTo>
                    <a:pt x="7864615" y="1014691"/>
                  </a:lnTo>
                  <a:lnTo>
                    <a:pt x="7891754" y="1042390"/>
                  </a:lnTo>
                  <a:lnTo>
                    <a:pt x="7917193" y="1071003"/>
                  </a:lnTo>
                  <a:lnTo>
                    <a:pt x="7963116" y="1131062"/>
                  </a:lnTo>
                  <a:lnTo>
                    <a:pt x="8002156" y="1194155"/>
                  </a:lnTo>
                  <a:lnTo>
                    <a:pt x="8034782" y="1260652"/>
                  </a:lnTo>
                  <a:lnTo>
                    <a:pt x="8060982" y="1330210"/>
                  </a:lnTo>
                  <a:lnTo>
                    <a:pt x="8080883" y="1402651"/>
                  </a:lnTo>
                  <a:lnTo>
                    <a:pt x="8094573" y="1477822"/>
                  </a:lnTo>
                  <a:lnTo>
                    <a:pt x="8099145" y="1516380"/>
                  </a:lnTo>
                  <a:lnTo>
                    <a:pt x="8102193" y="1555546"/>
                  </a:lnTo>
                  <a:lnTo>
                    <a:pt x="8103768" y="1595310"/>
                  </a:lnTo>
                  <a:lnTo>
                    <a:pt x="8103857" y="1635658"/>
                  </a:lnTo>
                  <a:lnTo>
                    <a:pt x="8102473" y="1676552"/>
                  </a:lnTo>
                  <a:lnTo>
                    <a:pt x="8099653" y="1717979"/>
                  </a:lnTo>
                  <a:lnTo>
                    <a:pt x="8095399" y="1759927"/>
                  </a:lnTo>
                  <a:lnTo>
                    <a:pt x="8089722" y="1802358"/>
                  </a:lnTo>
                  <a:lnTo>
                    <a:pt x="8082635" y="1845259"/>
                  </a:lnTo>
                  <a:lnTo>
                    <a:pt x="8074165" y="1888617"/>
                  </a:lnTo>
                  <a:lnTo>
                    <a:pt x="8064309" y="1932393"/>
                  </a:lnTo>
                  <a:lnTo>
                    <a:pt x="8053095" y="1976589"/>
                  </a:lnTo>
                  <a:lnTo>
                    <a:pt x="8040535" y="2021154"/>
                  </a:lnTo>
                  <a:lnTo>
                    <a:pt x="8026641" y="2066099"/>
                  </a:lnTo>
                  <a:lnTo>
                    <a:pt x="8011427" y="2111375"/>
                  </a:lnTo>
                  <a:lnTo>
                    <a:pt x="7994904" y="2156980"/>
                  </a:lnTo>
                  <a:lnTo>
                    <a:pt x="7977086" y="2202891"/>
                  </a:lnTo>
                  <a:lnTo>
                    <a:pt x="7957998" y="2249081"/>
                  </a:lnTo>
                  <a:lnTo>
                    <a:pt x="7937652" y="2295525"/>
                  </a:lnTo>
                  <a:lnTo>
                    <a:pt x="7915999" y="2342311"/>
                  </a:lnTo>
                  <a:lnTo>
                    <a:pt x="7893215" y="2389124"/>
                  </a:lnTo>
                  <a:lnTo>
                    <a:pt x="7869161" y="2436228"/>
                  </a:lnTo>
                  <a:lnTo>
                    <a:pt x="7843888" y="2483497"/>
                  </a:lnTo>
                  <a:lnTo>
                    <a:pt x="7817447" y="2530932"/>
                  </a:lnTo>
                  <a:lnTo>
                    <a:pt x="6370002" y="5080190"/>
                  </a:lnTo>
                  <a:lnTo>
                    <a:pt x="8258734" y="5088788"/>
                  </a:lnTo>
                  <a:lnTo>
                    <a:pt x="9588513" y="2750731"/>
                  </a:lnTo>
                  <a:lnTo>
                    <a:pt x="9622345" y="2690114"/>
                  </a:lnTo>
                  <a:lnTo>
                    <a:pt x="9654680" y="2630271"/>
                  </a:lnTo>
                  <a:lnTo>
                    <a:pt x="9685528" y="2571178"/>
                  </a:lnTo>
                  <a:lnTo>
                    <a:pt x="9714916" y="2512834"/>
                  </a:lnTo>
                  <a:lnTo>
                    <a:pt x="9742843" y="2455253"/>
                  </a:lnTo>
                  <a:lnTo>
                    <a:pt x="9769335" y="2398407"/>
                  </a:lnTo>
                  <a:lnTo>
                    <a:pt x="9794456" y="2342210"/>
                  </a:lnTo>
                  <a:lnTo>
                    <a:pt x="9818078" y="2286939"/>
                  </a:lnTo>
                  <a:lnTo>
                    <a:pt x="9840354" y="2232317"/>
                  </a:lnTo>
                  <a:lnTo>
                    <a:pt x="9861271" y="2178418"/>
                  </a:lnTo>
                  <a:lnTo>
                    <a:pt x="9880816" y="2125243"/>
                  </a:lnTo>
                  <a:lnTo>
                    <a:pt x="9899015" y="2072805"/>
                  </a:lnTo>
                  <a:lnTo>
                    <a:pt x="9915893" y="2021065"/>
                  </a:lnTo>
                  <a:lnTo>
                    <a:pt x="9931463" y="1970049"/>
                  </a:lnTo>
                  <a:lnTo>
                    <a:pt x="9945738" y="1919744"/>
                  </a:lnTo>
                  <a:lnTo>
                    <a:pt x="9958718" y="1870138"/>
                  </a:lnTo>
                  <a:lnTo>
                    <a:pt x="9970452" y="1821243"/>
                  </a:lnTo>
                  <a:lnTo>
                    <a:pt x="9980930" y="1773047"/>
                  </a:lnTo>
                  <a:lnTo>
                    <a:pt x="9990176" y="1725536"/>
                  </a:lnTo>
                  <a:lnTo>
                    <a:pt x="9998202" y="1678711"/>
                  </a:lnTo>
                  <a:lnTo>
                    <a:pt x="10005035" y="1632585"/>
                  </a:lnTo>
                  <a:lnTo>
                    <a:pt x="10010673" y="1587131"/>
                  </a:lnTo>
                  <a:lnTo>
                    <a:pt x="10015144" y="1542364"/>
                  </a:lnTo>
                  <a:lnTo>
                    <a:pt x="10018471" y="1498269"/>
                  </a:lnTo>
                  <a:lnTo>
                    <a:pt x="10020643" y="1454835"/>
                  </a:lnTo>
                  <a:lnTo>
                    <a:pt x="10021710" y="1412074"/>
                  </a:lnTo>
                  <a:close/>
                </a:path>
              </a:pathLst>
            </a:custGeom>
            <a:solidFill>
              <a:srgbClr val="85C442">
                <a:alpha val="74901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" name="Google Shape;56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57999" y="12"/>
              <a:ext cx="5335523" cy="695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61010" y="3500673"/>
              <a:ext cx="113563" cy="110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"/>
            <p:cNvSpPr/>
            <p:nvPr/>
          </p:nvSpPr>
          <p:spPr>
            <a:xfrm>
              <a:off x="1036530" y="3691946"/>
              <a:ext cx="2824480" cy="929640"/>
            </a:xfrm>
            <a:custGeom>
              <a:avLst/>
              <a:gdLst/>
              <a:ahLst/>
              <a:cxnLst/>
              <a:rect l="l" t="t" r="r" b="b"/>
              <a:pathLst>
                <a:path w="2824479" h="929639" extrusionOk="0">
                  <a:moveTo>
                    <a:pt x="617931" y="367474"/>
                  </a:moveTo>
                  <a:lnTo>
                    <a:pt x="482117" y="366763"/>
                  </a:lnTo>
                  <a:lnTo>
                    <a:pt x="341033" y="615302"/>
                  </a:lnTo>
                  <a:lnTo>
                    <a:pt x="336016" y="623747"/>
                  </a:lnTo>
                  <a:lnTo>
                    <a:pt x="293243" y="663625"/>
                  </a:lnTo>
                  <a:lnTo>
                    <a:pt x="228955" y="683641"/>
                  </a:lnTo>
                  <a:lnTo>
                    <a:pt x="193967" y="680897"/>
                  </a:lnTo>
                  <a:lnTo>
                    <a:pt x="155562" y="662774"/>
                  </a:lnTo>
                  <a:lnTo>
                    <a:pt x="138087" y="633158"/>
                  </a:lnTo>
                  <a:lnTo>
                    <a:pt x="139255" y="595337"/>
                  </a:lnTo>
                  <a:lnTo>
                    <a:pt x="156806" y="552589"/>
                  </a:lnTo>
                  <a:lnTo>
                    <a:pt x="262102" y="367118"/>
                  </a:lnTo>
                  <a:lnTo>
                    <a:pt x="126923" y="367118"/>
                  </a:lnTo>
                  <a:lnTo>
                    <a:pt x="30518" y="536994"/>
                  </a:lnTo>
                  <a:lnTo>
                    <a:pt x="5207" y="595706"/>
                  </a:lnTo>
                  <a:lnTo>
                    <a:pt x="0" y="643318"/>
                  </a:lnTo>
                  <a:lnTo>
                    <a:pt x="11290" y="680770"/>
                  </a:lnTo>
                  <a:lnTo>
                    <a:pt x="68694" y="728878"/>
                  </a:lnTo>
                  <a:lnTo>
                    <a:pt x="107518" y="741413"/>
                  </a:lnTo>
                  <a:lnTo>
                    <a:pt x="153670" y="746531"/>
                  </a:lnTo>
                  <a:lnTo>
                    <a:pt x="176860" y="745337"/>
                  </a:lnTo>
                  <a:lnTo>
                    <a:pt x="222211" y="736676"/>
                  </a:lnTo>
                  <a:lnTo>
                    <a:pt x="265430" y="719950"/>
                  </a:lnTo>
                  <a:lnTo>
                    <a:pt x="285267" y="708888"/>
                  </a:lnTo>
                  <a:lnTo>
                    <a:pt x="287147" y="709358"/>
                  </a:lnTo>
                  <a:lnTo>
                    <a:pt x="162623" y="929500"/>
                  </a:lnTo>
                  <a:lnTo>
                    <a:pt x="299770" y="927976"/>
                  </a:lnTo>
                  <a:lnTo>
                    <a:pt x="617931" y="367474"/>
                  </a:lnTo>
                  <a:close/>
                </a:path>
                <a:path w="2824479" h="929639" extrusionOk="0">
                  <a:moveTo>
                    <a:pt x="791667" y="321043"/>
                  </a:moveTo>
                  <a:lnTo>
                    <a:pt x="780376" y="283616"/>
                  </a:lnTo>
                  <a:lnTo>
                    <a:pt x="722985" y="235508"/>
                  </a:lnTo>
                  <a:lnTo>
                    <a:pt x="684174" y="222961"/>
                  </a:lnTo>
                  <a:lnTo>
                    <a:pt x="638009" y="217830"/>
                  </a:lnTo>
                  <a:lnTo>
                    <a:pt x="614819" y="219036"/>
                  </a:lnTo>
                  <a:lnTo>
                    <a:pt x="569404" y="227736"/>
                  </a:lnTo>
                  <a:lnTo>
                    <a:pt x="526237" y="244411"/>
                  </a:lnTo>
                  <a:lnTo>
                    <a:pt x="506476" y="255409"/>
                  </a:lnTo>
                  <a:lnTo>
                    <a:pt x="504444" y="255016"/>
                  </a:lnTo>
                  <a:lnTo>
                    <a:pt x="632244" y="29083"/>
                  </a:lnTo>
                  <a:lnTo>
                    <a:pt x="495757" y="29476"/>
                  </a:lnTo>
                  <a:lnTo>
                    <a:pt x="175437" y="593471"/>
                  </a:lnTo>
                  <a:lnTo>
                    <a:pt x="311289" y="594131"/>
                  </a:lnTo>
                  <a:lnTo>
                    <a:pt x="450583" y="349084"/>
                  </a:lnTo>
                  <a:lnTo>
                    <a:pt x="455663" y="340588"/>
                  </a:lnTo>
                  <a:lnTo>
                    <a:pt x="498500" y="300685"/>
                  </a:lnTo>
                  <a:lnTo>
                    <a:pt x="562724" y="280720"/>
                  </a:lnTo>
                  <a:lnTo>
                    <a:pt x="597725" y="283489"/>
                  </a:lnTo>
                  <a:lnTo>
                    <a:pt x="636117" y="301574"/>
                  </a:lnTo>
                  <a:lnTo>
                    <a:pt x="653605" y="331165"/>
                  </a:lnTo>
                  <a:lnTo>
                    <a:pt x="652424" y="368947"/>
                  </a:lnTo>
                  <a:lnTo>
                    <a:pt x="634809" y="411645"/>
                  </a:lnTo>
                  <a:lnTo>
                    <a:pt x="531558" y="593496"/>
                  </a:lnTo>
                  <a:lnTo>
                    <a:pt x="666292" y="594106"/>
                  </a:lnTo>
                  <a:lnTo>
                    <a:pt x="761149" y="427316"/>
                  </a:lnTo>
                  <a:lnTo>
                    <a:pt x="786472" y="368642"/>
                  </a:lnTo>
                  <a:lnTo>
                    <a:pt x="791667" y="321043"/>
                  </a:lnTo>
                  <a:close/>
                </a:path>
                <a:path w="2824479" h="929639" extrusionOk="0">
                  <a:moveTo>
                    <a:pt x="1329220" y="370738"/>
                  </a:moveTo>
                  <a:lnTo>
                    <a:pt x="1323835" y="319582"/>
                  </a:lnTo>
                  <a:lnTo>
                    <a:pt x="1308354" y="276148"/>
                  </a:lnTo>
                  <a:lnTo>
                    <a:pt x="1283779" y="241134"/>
                  </a:lnTo>
                  <a:lnTo>
                    <a:pt x="1251140" y="215252"/>
                  </a:lnTo>
                  <a:lnTo>
                    <a:pt x="1211427" y="199212"/>
                  </a:lnTo>
                  <a:lnTo>
                    <a:pt x="1165682" y="193700"/>
                  </a:lnTo>
                  <a:lnTo>
                    <a:pt x="1136129" y="196189"/>
                  </a:lnTo>
                  <a:lnTo>
                    <a:pt x="1109027" y="203428"/>
                  </a:lnTo>
                  <a:lnTo>
                    <a:pt x="1083856" y="215138"/>
                  </a:lnTo>
                  <a:lnTo>
                    <a:pt x="1060094" y="231013"/>
                  </a:lnTo>
                  <a:lnTo>
                    <a:pt x="1060094" y="26987"/>
                  </a:lnTo>
                  <a:lnTo>
                    <a:pt x="930694" y="26987"/>
                  </a:lnTo>
                  <a:lnTo>
                    <a:pt x="930694" y="590638"/>
                  </a:lnTo>
                  <a:lnTo>
                    <a:pt x="1060094" y="590638"/>
                  </a:lnTo>
                  <a:lnTo>
                    <a:pt x="1060094" y="348513"/>
                  </a:lnTo>
                  <a:lnTo>
                    <a:pt x="1077163" y="331838"/>
                  </a:lnTo>
                  <a:lnTo>
                    <a:pt x="1094740" y="319938"/>
                  </a:lnTo>
                  <a:lnTo>
                    <a:pt x="1112469" y="312788"/>
                  </a:lnTo>
                  <a:lnTo>
                    <a:pt x="1129957" y="310400"/>
                  </a:lnTo>
                  <a:lnTo>
                    <a:pt x="1159090" y="315353"/>
                  </a:lnTo>
                  <a:lnTo>
                    <a:pt x="1181366" y="330352"/>
                  </a:lnTo>
                  <a:lnTo>
                    <a:pt x="1195616" y="355625"/>
                  </a:lnTo>
                  <a:lnTo>
                    <a:pt x="1200619" y="391375"/>
                  </a:lnTo>
                  <a:lnTo>
                    <a:pt x="1200619" y="590638"/>
                  </a:lnTo>
                  <a:lnTo>
                    <a:pt x="1329220" y="590638"/>
                  </a:lnTo>
                  <a:lnTo>
                    <a:pt x="1329220" y="370738"/>
                  </a:lnTo>
                  <a:close/>
                </a:path>
                <a:path w="2824479" h="929639" extrusionOk="0">
                  <a:moveTo>
                    <a:pt x="1802384" y="205613"/>
                  </a:moveTo>
                  <a:lnTo>
                    <a:pt x="1667421" y="205613"/>
                  </a:lnTo>
                  <a:lnTo>
                    <a:pt x="1567395" y="442988"/>
                  </a:lnTo>
                  <a:lnTo>
                    <a:pt x="1456258" y="205613"/>
                  </a:lnTo>
                  <a:lnTo>
                    <a:pt x="1320507" y="205613"/>
                  </a:lnTo>
                  <a:lnTo>
                    <a:pt x="1503095" y="595414"/>
                  </a:lnTo>
                  <a:lnTo>
                    <a:pt x="1430058" y="768477"/>
                  </a:lnTo>
                  <a:lnTo>
                    <a:pt x="1565808" y="768477"/>
                  </a:lnTo>
                  <a:lnTo>
                    <a:pt x="1802384" y="205613"/>
                  </a:lnTo>
                  <a:close/>
                </a:path>
                <a:path w="2824479" h="929639" extrusionOk="0">
                  <a:moveTo>
                    <a:pt x="2212022" y="205613"/>
                  </a:moveTo>
                  <a:lnTo>
                    <a:pt x="2085797" y="205613"/>
                  </a:lnTo>
                  <a:lnTo>
                    <a:pt x="2085797" y="392861"/>
                  </a:lnTo>
                  <a:lnTo>
                    <a:pt x="2078659" y="427050"/>
                  </a:lnTo>
                  <a:lnTo>
                    <a:pt x="2059457" y="454329"/>
                  </a:lnTo>
                  <a:lnTo>
                    <a:pt x="2031504" y="472389"/>
                  </a:lnTo>
                  <a:lnTo>
                    <a:pt x="1998091" y="478917"/>
                  </a:lnTo>
                  <a:lnTo>
                    <a:pt x="1964220" y="472274"/>
                  </a:lnTo>
                  <a:lnTo>
                    <a:pt x="1936013" y="454025"/>
                  </a:lnTo>
                  <a:lnTo>
                    <a:pt x="1916734" y="426707"/>
                  </a:lnTo>
                  <a:lnTo>
                    <a:pt x="1909584" y="392861"/>
                  </a:lnTo>
                  <a:lnTo>
                    <a:pt x="1916734" y="359016"/>
                  </a:lnTo>
                  <a:lnTo>
                    <a:pt x="1936013" y="331698"/>
                  </a:lnTo>
                  <a:lnTo>
                    <a:pt x="1964220" y="313448"/>
                  </a:lnTo>
                  <a:lnTo>
                    <a:pt x="1998091" y="306806"/>
                  </a:lnTo>
                  <a:lnTo>
                    <a:pt x="2031161" y="313334"/>
                  </a:lnTo>
                  <a:lnTo>
                    <a:pt x="2059152" y="331393"/>
                  </a:lnTo>
                  <a:lnTo>
                    <a:pt x="2078545" y="358673"/>
                  </a:lnTo>
                  <a:lnTo>
                    <a:pt x="2085797" y="392861"/>
                  </a:lnTo>
                  <a:lnTo>
                    <a:pt x="2085797" y="205613"/>
                  </a:lnTo>
                  <a:lnTo>
                    <a:pt x="2083409" y="205613"/>
                  </a:lnTo>
                  <a:lnTo>
                    <a:pt x="2083409" y="222288"/>
                  </a:lnTo>
                  <a:lnTo>
                    <a:pt x="2060905" y="210451"/>
                  </a:lnTo>
                  <a:lnTo>
                    <a:pt x="2036076" y="201447"/>
                  </a:lnTo>
                  <a:lnTo>
                    <a:pt x="2008733" y="195719"/>
                  </a:lnTo>
                  <a:lnTo>
                    <a:pt x="1978621" y="193713"/>
                  </a:lnTo>
                  <a:lnTo>
                    <a:pt x="1935035" y="198539"/>
                  </a:lnTo>
                  <a:lnTo>
                    <a:pt x="1894865" y="212509"/>
                  </a:lnTo>
                  <a:lnTo>
                    <a:pt x="1859330" y="234835"/>
                  </a:lnTo>
                  <a:lnTo>
                    <a:pt x="1829600" y="264731"/>
                  </a:lnTo>
                  <a:lnTo>
                    <a:pt x="1806892" y="301447"/>
                  </a:lnTo>
                  <a:lnTo>
                    <a:pt x="1792401" y="344182"/>
                  </a:lnTo>
                  <a:lnTo>
                    <a:pt x="1787296" y="392176"/>
                  </a:lnTo>
                  <a:lnTo>
                    <a:pt x="1794192" y="442163"/>
                  </a:lnTo>
                  <a:lnTo>
                    <a:pt x="1813610" y="486981"/>
                  </a:lnTo>
                  <a:lnTo>
                    <a:pt x="1843659" y="524852"/>
                  </a:lnTo>
                  <a:lnTo>
                    <a:pt x="1882444" y="554075"/>
                  </a:lnTo>
                  <a:lnTo>
                    <a:pt x="1928063" y="572884"/>
                  </a:lnTo>
                  <a:lnTo>
                    <a:pt x="1978621" y="579539"/>
                  </a:lnTo>
                  <a:lnTo>
                    <a:pt x="2008733" y="577672"/>
                  </a:lnTo>
                  <a:lnTo>
                    <a:pt x="2036076" y="572287"/>
                  </a:lnTo>
                  <a:lnTo>
                    <a:pt x="2060905" y="563791"/>
                  </a:lnTo>
                  <a:lnTo>
                    <a:pt x="2083409" y="552538"/>
                  </a:lnTo>
                  <a:lnTo>
                    <a:pt x="2083409" y="586676"/>
                  </a:lnTo>
                  <a:lnTo>
                    <a:pt x="2077504" y="621182"/>
                  </a:lnTo>
                  <a:lnTo>
                    <a:pt x="2061184" y="646023"/>
                  </a:lnTo>
                  <a:lnTo>
                    <a:pt x="2036533" y="661035"/>
                  </a:lnTo>
                  <a:lnTo>
                    <a:pt x="2005622" y="666064"/>
                  </a:lnTo>
                  <a:lnTo>
                    <a:pt x="1973783" y="662038"/>
                  </a:lnTo>
                  <a:lnTo>
                    <a:pt x="1949742" y="650481"/>
                  </a:lnTo>
                  <a:lnTo>
                    <a:pt x="1933613" y="632244"/>
                  </a:lnTo>
                  <a:lnTo>
                    <a:pt x="1925434" y="608114"/>
                  </a:lnTo>
                  <a:lnTo>
                    <a:pt x="1797621" y="608114"/>
                  </a:lnTo>
                  <a:lnTo>
                    <a:pt x="1807133" y="655193"/>
                  </a:lnTo>
                  <a:lnTo>
                    <a:pt x="1828469" y="695794"/>
                  </a:lnTo>
                  <a:lnTo>
                    <a:pt x="1860334" y="728980"/>
                  </a:lnTo>
                  <a:lnTo>
                    <a:pt x="1901469" y="753833"/>
                  </a:lnTo>
                  <a:lnTo>
                    <a:pt x="1950593" y="769429"/>
                  </a:lnTo>
                  <a:lnTo>
                    <a:pt x="2006409" y="774827"/>
                  </a:lnTo>
                  <a:lnTo>
                    <a:pt x="2055799" y="770610"/>
                  </a:lnTo>
                  <a:lnTo>
                    <a:pt x="2099945" y="758164"/>
                  </a:lnTo>
                  <a:lnTo>
                    <a:pt x="2137994" y="737831"/>
                  </a:lnTo>
                  <a:lnTo>
                    <a:pt x="2169096" y="709942"/>
                  </a:lnTo>
                  <a:lnTo>
                    <a:pt x="2192375" y="674839"/>
                  </a:lnTo>
                  <a:lnTo>
                    <a:pt x="2195423" y="666064"/>
                  </a:lnTo>
                  <a:lnTo>
                    <a:pt x="2206968" y="632853"/>
                  </a:lnTo>
                  <a:lnTo>
                    <a:pt x="2212022" y="584301"/>
                  </a:lnTo>
                  <a:lnTo>
                    <a:pt x="2212022" y="552538"/>
                  </a:lnTo>
                  <a:lnTo>
                    <a:pt x="2212022" y="478917"/>
                  </a:lnTo>
                  <a:lnTo>
                    <a:pt x="2212022" y="306806"/>
                  </a:lnTo>
                  <a:lnTo>
                    <a:pt x="2212022" y="222288"/>
                  </a:lnTo>
                  <a:lnTo>
                    <a:pt x="2212022" y="205613"/>
                  </a:lnTo>
                  <a:close/>
                </a:path>
                <a:path w="2824479" h="929639" extrusionOk="0">
                  <a:moveTo>
                    <a:pt x="2392235" y="205613"/>
                  </a:moveTo>
                  <a:lnTo>
                    <a:pt x="2263635" y="205613"/>
                  </a:lnTo>
                  <a:lnTo>
                    <a:pt x="2263635" y="590651"/>
                  </a:lnTo>
                  <a:lnTo>
                    <a:pt x="2392235" y="590651"/>
                  </a:lnTo>
                  <a:lnTo>
                    <a:pt x="2392235" y="205613"/>
                  </a:lnTo>
                  <a:close/>
                </a:path>
                <a:path w="2824479" h="929639" extrusionOk="0">
                  <a:moveTo>
                    <a:pt x="2402560" y="73037"/>
                  </a:moveTo>
                  <a:lnTo>
                    <a:pt x="2396579" y="43878"/>
                  </a:lnTo>
                  <a:lnTo>
                    <a:pt x="2380323" y="20739"/>
                  </a:lnTo>
                  <a:lnTo>
                    <a:pt x="2356332" y="5499"/>
                  </a:lnTo>
                  <a:lnTo>
                    <a:pt x="2327135" y="0"/>
                  </a:lnTo>
                  <a:lnTo>
                    <a:pt x="2297595" y="5499"/>
                  </a:lnTo>
                  <a:lnTo>
                    <a:pt x="2273643" y="20739"/>
                  </a:lnTo>
                  <a:lnTo>
                    <a:pt x="2257577" y="43878"/>
                  </a:lnTo>
                  <a:lnTo>
                    <a:pt x="2251722" y="73037"/>
                  </a:lnTo>
                  <a:lnTo>
                    <a:pt x="2257577" y="101739"/>
                  </a:lnTo>
                  <a:lnTo>
                    <a:pt x="2273643" y="124637"/>
                  </a:lnTo>
                  <a:lnTo>
                    <a:pt x="2297595" y="139788"/>
                  </a:lnTo>
                  <a:lnTo>
                    <a:pt x="2327135" y="145275"/>
                  </a:lnTo>
                  <a:lnTo>
                    <a:pt x="2356332" y="139788"/>
                  </a:lnTo>
                  <a:lnTo>
                    <a:pt x="2380323" y="124637"/>
                  </a:lnTo>
                  <a:lnTo>
                    <a:pt x="2396579" y="101739"/>
                  </a:lnTo>
                  <a:lnTo>
                    <a:pt x="2402560" y="73037"/>
                  </a:lnTo>
                  <a:close/>
                </a:path>
                <a:path w="2824479" h="929639" extrusionOk="0">
                  <a:moveTo>
                    <a:pt x="2824099" y="389801"/>
                  </a:moveTo>
                  <a:lnTo>
                    <a:pt x="2819069" y="341439"/>
                  </a:lnTo>
                  <a:lnTo>
                    <a:pt x="2804630" y="298843"/>
                  </a:lnTo>
                  <a:lnTo>
                    <a:pt x="2781795" y="262623"/>
                  </a:lnTo>
                  <a:lnTo>
                    <a:pt x="2751556" y="233387"/>
                  </a:lnTo>
                  <a:lnTo>
                    <a:pt x="2714917" y="211759"/>
                  </a:lnTo>
                  <a:lnTo>
                    <a:pt x="2701061" y="207340"/>
                  </a:lnTo>
                  <a:lnTo>
                    <a:pt x="2701061" y="358038"/>
                  </a:lnTo>
                  <a:lnTo>
                    <a:pt x="2548623" y="358038"/>
                  </a:lnTo>
                  <a:lnTo>
                    <a:pt x="2558923" y="331127"/>
                  </a:lnTo>
                  <a:lnTo>
                    <a:pt x="2575623" y="310603"/>
                  </a:lnTo>
                  <a:lnTo>
                    <a:pt x="2598864" y="297522"/>
                  </a:lnTo>
                  <a:lnTo>
                    <a:pt x="2628811" y="292938"/>
                  </a:lnTo>
                  <a:lnTo>
                    <a:pt x="2655849" y="296964"/>
                  </a:lnTo>
                  <a:lnTo>
                    <a:pt x="2677147" y="309118"/>
                  </a:lnTo>
                  <a:lnTo>
                    <a:pt x="2692349" y="329450"/>
                  </a:lnTo>
                  <a:lnTo>
                    <a:pt x="2701061" y="358038"/>
                  </a:lnTo>
                  <a:lnTo>
                    <a:pt x="2701061" y="207340"/>
                  </a:lnTo>
                  <a:lnTo>
                    <a:pt x="2672880" y="198323"/>
                  </a:lnTo>
                  <a:lnTo>
                    <a:pt x="2626423" y="193713"/>
                  </a:lnTo>
                  <a:lnTo>
                    <a:pt x="2576639" y="198767"/>
                  </a:lnTo>
                  <a:lnTo>
                    <a:pt x="2532519" y="213334"/>
                  </a:lnTo>
                  <a:lnTo>
                    <a:pt x="2494800" y="236512"/>
                  </a:lnTo>
                  <a:lnTo>
                    <a:pt x="2464206" y="267436"/>
                  </a:lnTo>
                  <a:lnTo>
                    <a:pt x="2441460" y="305206"/>
                  </a:lnTo>
                  <a:lnTo>
                    <a:pt x="2427287" y="348945"/>
                  </a:lnTo>
                  <a:lnTo>
                    <a:pt x="2422398" y="397738"/>
                  </a:lnTo>
                  <a:lnTo>
                    <a:pt x="2427427" y="446036"/>
                  </a:lnTo>
                  <a:lnTo>
                    <a:pt x="2442032" y="489572"/>
                  </a:lnTo>
                  <a:lnTo>
                    <a:pt x="2465463" y="527367"/>
                  </a:lnTo>
                  <a:lnTo>
                    <a:pt x="2496985" y="558457"/>
                  </a:lnTo>
                  <a:lnTo>
                    <a:pt x="2535872" y="581863"/>
                  </a:lnTo>
                  <a:lnTo>
                    <a:pt x="2581389" y="596633"/>
                  </a:lnTo>
                  <a:lnTo>
                    <a:pt x="2632786" y="601764"/>
                  </a:lnTo>
                  <a:lnTo>
                    <a:pt x="2687104" y="595680"/>
                  </a:lnTo>
                  <a:lnTo>
                    <a:pt x="2734678" y="578243"/>
                  </a:lnTo>
                  <a:lnTo>
                    <a:pt x="2773908" y="550659"/>
                  </a:lnTo>
                  <a:lnTo>
                    <a:pt x="2803194" y="514172"/>
                  </a:lnTo>
                  <a:lnTo>
                    <a:pt x="2820936" y="469976"/>
                  </a:lnTo>
                  <a:lnTo>
                    <a:pt x="2693111" y="469976"/>
                  </a:lnTo>
                  <a:lnTo>
                    <a:pt x="2683040" y="481685"/>
                  </a:lnTo>
                  <a:lnTo>
                    <a:pt x="2669705" y="490423"/>
                  </a:lnTo>
                  <a:lnTo>
                    <a:pt x="2653373" y="495871"/>
                  </a:lnTo>
                  <a:lnTo>
                    <a:pt x="2634373" y="497763"/>
                  </a:lnTo>
                  <a:lnTo>
                    <a:pt x="2599982" y="492455"/>
                  </a:lnTo>
                  <a:lnTo>
                    <a:pt x="2574734" y="477913"/>
                  </a:lnTo>
                  <a:lnTo>
                    <a:pt x="2557678" y="456234"/>
                  </a:lnTo>
                  <a:lnTo>
                    <a:pt x="2547836" y="429488"/>
                  </a:lnTo>
                  <a:lnTo>
                    <a:pt x="2821724" y="429488"/>
                  </a:lnTo>
                  <a:lnTo>
                    <a:pt x="2822765" y="420382"/>
                  </a:lnTo>
                  <a:lnTo>
                    <a:pt x="2823514" y="410832"/>
                  </a:lnTo>
                  <a:lnTo>
                    <a:pt x="2823959" y="400685"/>
                  </a:lnTo>
                  <a:lnTo>
                    <a:pt x="2824099" y="3898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1"/>
          <p:cNvSpPr txBox="1"/>
          <p:nvPr/>
        </p:nvSpPr>
        <p:spPr>
          <a:xfrm>
            <a:off x="787400" y="901629"/>
            <a:ext cx="6863080" cy="231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775" rIns="0" bIns="0" anchor="t" anchorCtr="0">
            <a:spAutoFit/>
          </a:bodyPr>
          <a:lstStyle/>
          <a:p>
            <a:pPr marL="12700" marR="12700" lvl="0" indent="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Body Fluid management</a:t>
            </a:r>
            <a:r>
              <a:rPr lang="en-US" sz="44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: </a:t>
            </a:r>
          </a:p>
          <a:p>
            <a:pPr marL="12700" marR="12700" lvl="0" indent="0" algn="l" rtl="0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then and now</a:t>
            </a:r>
            <a:endParaRPr lang="en-US" sz="360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8E944D-F940-663D-B096-6F58B0347D88}"/>
              </a:ext>
            </a:extLst>
          </p:cNvPr>
          <p:cNvSpPr txBox="1"/>
          <p:nvPr/>
        </p:nvSpPr>
        <p:spPr>
          <a:xfrm>
            <a:off x="1013412" y="4927653"/>
            <a:ext cx="4155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SEPTEMBER 13</a:t>
            </a:r>
            <a:r>
              <a:rPr lang="en-CA" sz="1800" b="1" baseline="30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CA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2024</a:t>
            </a:r>
          </a:p>
          <a:p>
            <a:r>
              <a:rPr lang="en-CA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IPAC SK</a:t>
            </a:r>
          </a:p>
          <a:p>
            <a:r>
              <a:rPr lang="en-CA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Saskatoon</a:t>
            </a:r>
          </a:p>
          <a:p>
            <a:endParaRPr lang="en-CA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Emanuel Couture-Armand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"/>
    </mc:Choice>
    <mc:Fallback xmlns="">
      <p:transition spd="slow" advTm="176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4C5EA-180F-8D7F-B1A3-7717906F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20" y="1188589"/>
            <a:ext cx="9550908" cy="362624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4400"/>
              <a:t/>
            </a:r>
            <a:br>
              <a:rPr lang="en-CA" sz="4400"/>
            </a:br>
            <a:r>
              <a:rPr lang="en-CA" sz="4400"/>
              <a:t/>
            </a:r>
            <a:br>
              <a:rPr lang="en-CA" sz="4400"/>
            </a:br>
            <a:r>
              <a:rPr lang="en-CA"/>
              <a:t/>
            </a:r>
            <a:br>
              <a:rPr lang="en-CA"/>
            </a:br>
            <a:r>
              <a:rPr lang="en-CA"/>
              <a:t/>
            </a:r>
            <a:br>
              <a:rPr lang="en-CA"/>
            </a:br>
            <a:r>
              <a:rPr lang="en-CA" sz="1800"/>
              <a:t/>
            </a:r>
            <a:br>
              <a:rPr lang="en-CA" sz="1800"/>
            </a:br>
            <a:r>
              <a:rPr lang="en-CA" sz="1800"/>
              <a:t>	</a:t>
            </a: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86151-9707-654D-52A3-68961BA9B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9" y="251300"/>
            <a:ext cx="2999554" cy="65945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B6BCDD-C04B-6CA1-478F-B0A5836A3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58" y="233018"/>
            <a:ext cx="4730684" cy="5081104"/>
          </a:xfrm>
          <a:prstGeom prst="rect">
            <a:avLst/>
          </a:prstGeom>
        </p:spPr>
      </p:pic>
      <p:pic>
        <p:nvPicPr>
          <p:cNvPr id="7" name="Picture 2" descr="Inadequate and outdated methods">
            <a:extLst>
              <a:ext uri="{FF2B5EF4-FFF2-40B4-BE49-F238E27FC236}">
                <a16:creationId xmlns:a16="http://schemas.microsoft.com/office/drawing/2014/main" id="{27115EA0-38F8-06F3-D318-E0EB3B7E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3884" y="3072786"/>
            <a:ext cx="4112333" cy="377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0E7E4D-66CD-F35F-F771-3F96D1CD3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679" y="182524"/>
            <a:ext cx="5470735" cy="33660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16A5C-06B6-3BAD-5D72-B0ADC2881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3744" y="2904740"/>
            <a:ext cx="4127054" cy="38647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CD25C0-ED3C-459E-FC9F-E1E25F6F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305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DAEF21A4-ABB3-0DE4-F3FE-4E68CB0A9A35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101" y="671592"/>
            <a:ext cx="3458583" cy="4906366"/>
          </a:xfrm>
          <a:prstGeom prst="rect">
            <a:avLst/>
          </a:prstGeom>
        </p:spPr>
      </p:pic>
      <p:pic>
        <p:nvPicPr>
          <p:cNvPr id="10" name="Image 9" descr="Une image contenant intérieur, appareil, ouvrir, four&#10;&#10;Description générée automatiquement">
            <a:extLst>
              <a:ext uri="{FF2B5EF4-FFF2-40B4-BE49-F238E27FC236}">
                <a16:creationId xmlns:a16="http://schemas.microsoft.com/office/drawing/2014/main" id="{AAABD3B8-DFBF-91CF-8179-3D6E2F07DCF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27" y="681138"/>
            <a:ext cx="2944229" cy="52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1A6566B-945A-7A70-ADC4-DEDD295C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03" y="235815"/>
            <a:ext cx="9621593" cy="58110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303DAA-FF57-1DE7-48AE-51596AAC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45" y="4668052"/>
            <a:ext cx="9764488" cy="17052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F06576-821E-6112-755C-5970C6279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96" y="60234"/>
            <a:ext cx="8931929" cy="37463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D60C12-1130-695D-999E-0C637236B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494" y="60234"/>
            <a:ext cx="6419210" cy="43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4C5EA-180F-8D7F-B1A3-7717906F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20" y="1188589"/>
            <a:ext cx="9550908" cy="362624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4400" dirty="0"/>
              <a:t/>
            </a:r>
            <a:br>
              <a:rPr lang="en-CA" sz="4400" dirty="0"/>
            </a:br>
            <a:r>
              <a:rPr lang="en-CA" sz="4400" dirty="0"/>
              <a:t/>
            </a:r>
            <a:br>
              <a:rPr lang="en-CA" sz="4400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sz="1800" dirty="0"/>
              <a:t/>
            </a:r>
            <a:br>
              <a:rPr lang="en-CA" sz="1800" dirty="0"/>
            </a:br>
            <a:r>
              <a:rPr lang="en-CA" sz="1800" dirty="0"/>
              <a:t>	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263EDA-AA1E-5DD9-788C-DAE9783B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90" y="40794"/>
            <a:ext cx="5563376" cy="68113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0E91E4-EC2F-BA4E-B16F-510CA723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41" y="107479"/>
            <a:ext cx="5163271" cy="67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5CAEF592-4626-908A-3715-538344BC2CB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386400EF-20DD-D1B8-0F74-02D749C54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542977"/>
              </p:ext>
            </p:extLst>
          </p:nvPr>
        </p:nvGraphicFramePr>
        <p:xfrm>
          <a:off x="2235200" y="1133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9CC8AFFF-E914-4054-AAE1-6BB77B8DD41C}"/>
              </a:ext>
            </a:extLst>
          </p:cNvPr>
          <p:cNvSpPr txBox="1"/>
          <p:nvPr/>
        </p:nvSpPr>
        <p:spPr>
          <a:xfrm>
            <a:off x="1828800" y="407649"/>
            <a:ext cx="853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800" kern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lot of changes!</a:t>
            </a:r>
          </a:p>
          <a:p>
            <a:endParaRPr lang="fr-CA" sz="3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5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97856AB-AC2E-CDA2-6BEB-F91E7A90D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938375"/>
              </p:ext>
            </p:extLst>
          </p:nvPr>
        </p:nvGraphicFramePr>
        <p:xfrm>
          <a:off x="2032000" y="287866"/>
          <a:ext cx="9309100" cy="625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600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4A2F5-14FA-C619-EADA-B1A4565C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283205-6BB6-6764-3C3F-6C66D5DA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2" y="38100"/>
            <a:ext cx="12144233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49041B-DA45-AD78-7B24-BD003AA0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95" y="5414432"/>
            <a:ext cx="7800778" cy="12805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A08922-50D7-D708-8A03-43ACB9E3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46" y="4556204"/>
            <a:ext cx="2256076" cy="720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54D049-915A-BBB1-E9BC-D42349172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5" y="2989369"/>
            <a:ext cx="3762900" cy="34104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5605ED-E46F-CDF0-A8E4-707F07530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53" y="627682"/>
            <a:ext cx="1449706" cy="20664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A26206-B563-517B-66F2-EEF9A5BAE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886" y="2984869"/>
            <a:ext cx="5292687" cy="12805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C0A33DA-824D-8F28-E0D2-A1BD3709F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872" y="3571883"/>
            <a:ext cx="1629002" cy="7144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5D5E8F-7AD4-1BE6-9D5C-5690C29C56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9337" y="394478"/>
            <a:ext cx="4257213" cy="22996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4A4D05-DA6C-8077-85ED-1316D1AED1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8134" y="925679"/>
            <a:ext cx="1895740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78239F-E11E-49DB-090F-05E2852A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780" y="1220974"/>
            <a:ext cx="5536820" cy="4739759"/>
          </a:xfrm>
        </p:spPr>
        <p:txBody>
          <a:bodyPr/>
          <a:lstStyle/>
          <a:p>
            <a:r>
              <a:rPr lang="en-CA" sz="2800" dirty="0" err="1">
                <a:latin typeface="Poppins" panose="00000500000000000000" pitchFamily="2" charset="0"/>
                <a:cs typeface="Poppins" panose="00000500000000000000" pitchFamily="2" charset="0"/>
              </a:rPr>
              <a:t>C.diff</a:t>
            </a: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 (and outbreak management)</a:t>
            </a:r>
          </a:p>
          <a:p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Strongly recommended to use disposables</a:t>
            </a:r>
          </a:p>
          <a:p>
            <a:pPr marL="685800" indent="-457200">
              <a:buFont typeface="Wingdings" panose="05000000000000000000" pitchFamily="2" charset="2"/>
              <a:buChar char="v"/>
            </a:pPr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Forbids use of spray wands</a:t>
            </a:r>
          </a:p>
          <a:p>
            <a:pPr marL="685800" indent="-457200">
              <a:buFont typeface="Wingdings" panose="05000000000000000000" pitchFamily="2" charset="2"/>
              <a:buChar char="v"/>
            </a:pPr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Spores may not be eliminated by washer disinfectors</a:t>
            </a:r>
            <a:endParaRPr lang="fr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713B86-0BCF-88C9-BB94-EC0318B7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10" y="0"/>
            <a:ext cx="526698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13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1"/>
          <p:cNvSpPr/>
          <p:nvPr/>
        </p:nvSpPr>
        <p:spPr>
          <a:xfrm>
            <a:off x="714" y="318"/>
            <a:ext cx="12190571" cy="6958965"/>
          </a:xfrm>
          <a:custGeom>
            <a:avLst/>
            <a:gdLst/>
            <a:ahLst/>
            <a:cxnLst/>
            <a:rect l="l" t="t" r="r" b="b"/>
            <a:pathLst>
              <a:path w="6810375" h="6958965" extrusionOk="0">
                <a:moveTo>
                  <a:pt x="0" y="6958583"/>
                </a:moveTo>
                <a:lnTo>
                  <a:pt x="6809994" y="6958583"/>
                </a:lnTo>
                <a:lnTo>
                  <a:pt x="6809994" y="0"/>
                </a:lnTo>
                <a:lnTo>
                  <a:pt x="0" y="0"/>
                </a:lnTo>
                <a:lnTo>
                  <a:pt x="0" y="695858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31" descr="Timelin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47438"/>
          <a:stretch/>
        </p:blipFill>
        <p:spPr>
          <a:xfrm>
            <a:off x="2881180" y="755775"/>
            <a:ext cx="6943539" cy="5936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55;p30">
            <a:extLst>
              <a:ext uri="{FF2B5EF4-FFF2-40B4-BE49-F238E27FC236}">
                <a16:creationId xmlns:a16="http://schemas.microsoft.com/office/drawing/2014/main" id="{368C24C4-9DA7-C8D4-5951-30DA56538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2217" y="267337"/>
            <a:ext cx="4358079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</a:rPr>
              <a:t>Current practices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44;p30">
            <a:extLst>
              <a:ext uri="{FF2B5EF4-FFF2-40B4-BE49-F238E27FC236}">
                <a16:creationId xmlns:a16="http://schemas.microsoft.com/office/drawing/2014/main" id="{6386BEB3-004F-1FE6-D092-3F2C71E6A6F7}"/>
              </a:ext>
            </a:extLst>
          </p:cNvPr>
          <p:cNvSpPr/>
          <p:nvPr/>
        </p:nvSpPr>
        <p:spPr>
          <a:xfrm>
            <a:off x="800100" y="458415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120000" extrusionOk="0">
                <a:moveTo>
                  <a:pt x="0" y="0"/>
                </a:moveTo>
                <a:lnTo>
                  <a:pt x="387096" y="0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80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CAA3C6-93D3-053A-C88C-65E3542FD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63" y="652999"/>
            <a:ext cx="4395673" cy="56536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F11C36-86A4-08E6-0603-067BB5AA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594643"/>
            <a:ext cx="5291667" cy="37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7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39912-CA18-98D3-9CD4-D03D7D71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33" y="1473449"/>
            <a:ext cx="6326528" cy="3817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7B2B23-29D2-ED5F-9D2D-DEBE35C9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53" y="3051110"/>
            <a:ext cx="4253159" cy="3118530"/>
          </a:xfrm>
          <a:prstGeom prst="rect">
            <a:avLst/>
          </a:prstGeom>
        </p:spPr>
      </p:pic>
      <p:sp>
        <p:nvSpPr>
          <p:cNvPr id="7" name="Google Shape;191;p9">
            <a:extLst>
              <a:ext uri="{FF2B5EF4-FFF2-40B4-BE49-F238E27FC236}">
                <a16:creationId xmlns:a16="http://schemas.microsoft.com/office/drawing/2014/main" id="{2C238B0D-431E-B234-9584-2E15CF16A551}"/>
              </a:ext>
            </a:extLst>
          </p:cNvPr>
          <p:cNvSpPr txBox="1"/>
          <p:nvPr/>
        </p:nvSpPr>
        <p:spPr>
          <a:xfrm>
            <a:off x="819036" y="704460"/>
            <a:ext cx="4235849" cy="38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8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— </a:t>
            </a:r>
            <a:r>
              <a:rPr lang="en-US" sz="2398" b="1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Disclaimer</a:t>
            </a:r>
            <a:endParaRPr sz="2398" dirty="0">
              <a:solidFill>
                <a:srgbClr val="92D05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8" name="Google Shape;192;p9">
            <a:extLst>
              <a:ext uri="{FF2B5EF4-FFF2-40B4-BE49-F238E27FC236}">
                <a16:creationId xmlns:a16="http://schemas.microsoft.com/office/drawing/2014/main" id="{D9780F48-A622-B21A-C911-9896F2982D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8811" y="6015834"/>
            <a:ext cx="1004923" cy="319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82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878CA5-8764-0E0B-B4EB-B94CB1470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20700"/>
            <a:ext cx="5738625" cy="573862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78239F-E11E-49DB-090F-05E2852A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980" y="878075"/>
            <a:ext cx="7073520" cy="5016758"/>
          </a:xfrm>
        </p:spPr>
        <p:txBody>
          <a:bodyPr/>
          <a:lstStyle/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Issues raised by the literature: </a:t>
            </a:r>
          </a:p>
          <a:p>
            <a:r>
              <a:rPr lang="en-CA" sz="2800" b="1" dirty="0">
                <a:latin typeface="Poppins" panose="00000500000000000000" pitchFamily="2" charset="0"/>
                <a:cs typeface="Poppins" panose="00000500000000000000" pitchFamily="2" charset="0"/>
              </a:rPr>
              <a:t>	Bedpan washers</a:t>
            </a:r>
          </a:p>
          <a:p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Pernicious habits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Maintenance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Irregular parameters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Impossible to have in every room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Transport in hallways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Multi-patient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Loss of Time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Contingencies for shortages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05800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78239F-E11E-49DB-090F-05E2852A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780" y="1220974"/>
            <a:ext cx="5536820" cy="3877985"/>
          </a:xfrm>
        </p:spPr>
        <p:txBody>
          <a:bodyPr/>
          <a:lstStyle/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Other issues:</a:t>
            </a:r>
          </a:p>
          <a:p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Inefficient disinfection</a:t>
            </a:r>
          </a:p>
          <a:p>
            <a:pPr marL="685800" indent="-457200">
              <a:buFont typeface="Wingdings" panose="05000000000000000000" pitchFamily="2" charset="2"/>
              <a:buChar char="v"/>
            </a:pPr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Reprocessing leads to further communications</a:t>
            </a:r>
          </a:p>
          <a:p>
            <a:pPr marL="685800" indent="-457200">
              <a:buFont typeface="Wingdings" panose="05000000000000000000" pitchFamily="2" charset="2"/>
              <a:buChar char="v"/>
            </a:pPr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457200">
              <a:buFont typeface="Wingdings" panose="05000000000000000000" pitchFamily="2" charset="2"/>
              <a:buChar char="v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Number of steps to follow for staff</a:t>
            </a:r>
            <a:endParaRPr lang="fr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EF72D3-0100-B668-4B02-8122686A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469" y="857271"/>
            <a:ext cx="4711432" cy="549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78239F-E11E-49DB-090F-05E2852A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980" y="878075"/>
            <a:ext cx="7073520" cy="5016758"/>
          </a:xfrm>
        </p:spPr>
        <p:txBody>
          <a:bodyPr/>
          <a:lstStyle/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Issues raised by the literature:</a:t>
            </a:r>
          </a:p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CA" sz="2800" b="1" dirty="0">
                <a:latin typeface="Poppins" panose="00000500000000000000" pitchFamily="2" charset="0"/>
                <a:cs typeface="Poppins" panose="00000500000000000000" pitchFamily="2" charset="0"/>
              </a:rPr>
              <a:t>Macerators</a:t>
            </a:r>
          </a:p>
          <a:p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Contamination of reusable supports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Airborne contaminants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Hall transports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Frequent breakdowns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Piping retrofit or adaptation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Contingence for shortages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Recurring costs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28419E-1EEF-D0DF-7B4D-FD98865C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65" y="1314557"/>
            <a:ext cx="4965582" cy="29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78239F-E11E-49DB-090F-05E2852A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980" y="878075"/>
            <a:ext cx="7073520" cy="2431435"/>
          </a:xfrm>
        </p:spPr>
        <p:txBody>
          <a:bodyPr/>
          <a:lstStyle/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Issues raised by the literature:</a:t>
            </a:r>
          </a:p>
          <a:p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CA" sz="2800" b="1" dirty="0">
                <a:latin typeface="Poppins" panose="00000500000000000000" pitchFamily="2" charset="0"/>
                <a:cs typeface="Poppins" panose="00000500000000000000" pitchFamily="2" charset="0"/>
              </a:rPr>
              <a:t>Hygienic covers</a:t>
            </a:r>
          </a:p>
          <a:p>
            <a:endParaRPr lang="en-CA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Waste management</a:t>
            </a:r>
          </a:p>
          <a:p>
            <a:pPr marL="742950" indent="-514350">
              <a:buSzPct val="75000"/>
              <a:buFont typeface="+mj-lt"/>
              <a:buAutoNum type="arabicPeriod"/>
            </a:pPr>
            <a:r>
              <a:rPr lang="en-CA" sz="2800" dirty="0">
                <a:latin typeface="Poppins" panose="00000500000000000000" pitchFamily="2" charset="0"/>
                <a:cs typeface="Poppins" panose="00000500000000000000" pitchFamily="2" charset="0"/>
              </a:rPr>
              <a:t>Recurring costs</a:t>
            </a:r>
          </a:p>
          <a:p>
            <a:endParaRPr lang="fr-CA" dirty="0"/>
          </a:p>
        </p:txBody>
      </p:sp>
      <p:pic>
        <p:nvPicPr>
          <p:cNvPr id="5" name="Image 4" descr="Une image contenant texte, papier, Produit en papier, Approvisionnement général&#10;&#10;Description générée automatiquement">
            <a:extLst>
              <a:ext uri="{FF2B5EF4-FFF2-40B4-BE49-F238E27FC236}">
                <a16:creationId xmlns:a16="http://schemas.microsoft.com/office/drawing/2014/main" id="{1BA46CF0-4897-E252-CB5A-D5A07DCF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727" y="1739900"/>
            <a:ext cx="3477293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65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5437"/>
            <a:ext cx="12192000" cy="7035037"/>
          </a:xfrm>
          <a:custGeom>
            <a:avLst/>
            <a:gdLst/>
            <a:ahLst/>
            <a:cxnLst/>
            <a:rect l="l" t="t" r="r" b="b"/>
            <a:pathLst>
              <a:path w="12193905" h="6958965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 dirty="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6053" y="785580"/>
            <a:ext cx="381795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buClrTx/>
            </a:pPr>
            <a:endParaRPr sz="3548" kern="120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90591" y="6325891"/>
            <a:ext cx="30669" cy="30043"/>
          </a:xfrm>
          <a:custGeom>
            <a:avLst/>
            <a:gdLst/>
            <a:ahLst/>
            <a:cxnLst/>
            <a:rect l="l" t="t" r="r" b="b"/>
            <a:pathLst>
              <a:path w="31115" h="30479">
                <a:moveTo>
                  <a:pt x="24041" y="0"/>
                </a:moveTo>
                <a:lnTo>
                  <a:pt x="6819" y="0"/>
                </a:lnTo>
                <a:lnTo>
                  <a:pt x="0" y="6654"/>
                </a:lnTo>
                <a:lnTo>
                  <a:pt x="0" y="23418"/>
                </a:lnTo>
                <a:lnTo>
                  <a:pt x="6819" y="29972"/>
                </a:lnTo>
                <a:lnTo>
                  <a:pt x="24041" y="29972"/>
                </a:lnTo>
                <a:lnTo>
                  <a:pt x="27078" y="26974"/>
                </a:lnTo>
                <a:lnTo>
                  <a:pt x="22034" y="26974"/>
                </a:lnTo>
                <a:lnTo>
                  <a:pt x="15481" y="26885"/>
                </a:lnTo>
                <a:lnTo>
                  <a:pt x="8737" y="26885"/>
                </a:lnTo>
                <a:lnTo>
                  <a:pt x="3822" y="21602"/>
                </a:lnTo>
                <a:lnTo>
                  <a:pt x="3822" y="8394"/>
                </a:lnTo>
                <a:lnTo>
                  <a:pt x="8737" y="3022"/>
                </a:lnTo>
                <a:lnTo>
                  <a:pt x="27057" y="3022"/>
                </a:lnTo>
                <a:lnTo>
                  <a:pt x="24041" y="0"/>
                </a:lnTo>
                <a:close/>
              </a:path>
              <a:path w="31115" h="30479">
                <a:moveTo>
                  <a:pt x="27057" y="3022"/>
                </a:moveTo>
                <a:lnTo>
                  <a:pt x="22034" y="3022"/>
                </a:lnTo>
                <a:lnTo>
                  <a:pt x="26860" y="8394"/>
                </a:lnTo>
                <a:lnTo>
                  <a:pt x="26860" y="21602"/>
                </a:lnTo>
                <a:lnTo>
                  <a:pt x="22034" y="26974"/>
                </a:lnTo>
                <a:lnTo>
                  <a:pt x="27078" y="26974"/>
                </a:lnTo>
                <a:lnTo>
                  <a:pt x="30683" y="23418"/>
                </a:lnTo>
                <a:lnTo>
                  <a:pt x="30683" y="6654"/>
                </a:lnTo>
                <a:lnTo>
                  <a:pt x="27057" y="3022"/>
                </a:lnTo>
                <a:close/>
              </a:path>
              <a:path w="31115" h="30479">
                <a:moveTo>
                  <a:pt x="18122" y="7302"/>
                </a:moveTo>
                <a:lnTo>
                  <a:pt x="12839" y="7302"/>
                </a:lnTo>
                <a:lnTo>
                  <a:pt x="10922" y="7569"/>
                </a:lnTo>
                <a:lnTo>
                  <a:pt x="9563" y="7848"/>
                </a:lnTo>
                <a:lnTo>
                  <a:pt x="9563" y="22694"/>
                </a:lnTo>
                <a:lnTo>
                  <a:pt x="13017" y="22694"/>
                </a:lnTo>
                <a:lnTo>
                  <a:pt x="13017" y="16776"/>
                </a:lnTo>
                <a:lnTo>
                  <a:pt x="20943" y="16776"/>
                </a:lnTo>
                <a:lnTo>
                  <a:pt x="20294" y="15862"/>
                </a:lnTo>
                <a:lnTo>
                  <a:pt x="18846" y="15405"/>
                </a:lnTo>
                <a:lnTo>
                  <a:pt x="18846" y="15227"/>
                </a:lnTo>
                <a:lnTo>
                  <a:pt x="20675" y="14681"/>
                </a:lnTo>
                <a:lnTo>
                  <a:pt x="21043" y="14312"/>
                </a:lnTo>
                <a:lnTo>
                  <a:pt x="13106" y="14312"/>
                </a:lnTo>
                <a:lnTo>
                  <a:pt x="13106" y="10033"/>
                </a:lnTo>
                <a:lnTo>
                  <a:pt x="13474" y="9931"/>
                </a:lnTo>
                <a:lnTo>
                  <a:pt x="14109" y="9842"/>
                </a:lnTo>
                <a:lnTo>
                  <a:pt x="21695" y="9842"/>
                </a:lnTo>
                <a:lnTo>
                  <a:pt x="21310" y="9118"/>
                </a:lnTo>
                <a:lnTo>
                  <a:pt x="20382" y="8394"/>
                </a:lnTo>
                <a:lnTo>
                  <a:pt x="19405" y="7747"/>
                </a:lnTo>
                <a:lnTo>
                  <a:pt x="18122" y="7302"/>
                </a:lnTo>
                <a:close/>
              </a:path>
              <a:path w="31115" h="30479">
                <a:moveTo>
                  <a:pt x="20943" y="16776"/>
                </a:moveTo>
                <a:lnTo>
                  <a:pt x="16560" y="16776"/>
                </a:lnTo>
                <a:lnTo>
                  <a:pt x="17487" y="17500"/>
                </a:lnTo>
                <a:lnTo>
                  <a:pt x="17754" y="19138"/>
                </a:lnTo>
                <a:lnTo>
                  <a:pt x="18211" y="20878"/>
                </a:lnTo>
                <a:lnTo>
                  <a:pt x="18478" y="22148"/>
                </a:lnTo>
                <a:lnTo>
                  <a:pt x="18935" y="22694"/>
                </a:lnTo>
                <a:lnTo>
                  <a:pt x="22669" y="22694"/>
                </a:lnTo>
                <a:lnTo>
                  <a:pt x="22313" y="22237"/>
                </a:lnTo>
                <a:lnTo>
                  <a:pt x="22034" y="21323"/>
                </a:lnTo>
                <a:lnTo>
                  <a:pt x="21577" y="19050"/>
                </a:lnTo>
                <a:lnTo>
                  <a:pt x="21132" y="17043"/>
                </a:lnTo>
                <a:lnTo>
                  <a:pt x="20943" y="16776"/>
                </a:lnTo>
                <a:close/>
              </a:path>
              <a:path w="31115" h="30479">
                <a:moveTo>
                  <a:pt x="21695" y="9842"/>
                </a:moveTo>
                <a:lnTo>
                  <a:pt x="17208" y="9842"/>
                </a:lnTo>
                <a:lnTo>
                  <a:pt x="18211" y="10756"/>
                </a:lnTo>
                <a:lnTo>
                  <a:pt x="18211" y="13665"/>
                </a:lnTo>
                <a:lnTo>
                  <a:pt x="16675" y="14312"/>
                </a:lnTo>
                <a:lnTo>
                  <a:pt x="21043" y="14312"/>
                </a:lnTo>
                <a:lnTo>
                  <a:pt x="21945" y="13411"/>
                </a:lnTo>
                <a:lnTo>
                  <a:pt x="21945" y="10312"/>
                </a:lnTo>
                <a:lnTo>
                  <a:pt x="21695" y="98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842" y="1179903"/>
            <a:ext cx="7955078" cy="4155971"/>
          </a:xfrm>
          <a:prstGeom prst="rect">
            <a:avLst/>
          </a:prstGeom>
        </p:spPr>
        <p:txBody>
          <a:bodyPr vert="horz" wrap="square" lIns="0" tIns="37554" rIns="0" bIns="0" rtlCol="0">
            <a:spAutoFit/>
          </a:bodyPr>
          <a:lstStyle/>
          <a:p>
            <a:pPr marL="12517" marR="646507">
              <a:lnSpc>
                <a:spcPts val="1971"/>
              </a:lnSpc>
              <a:spcBef>
                <a:spcPts val="296"/>
              </a:spcBef>
              <a:buClrTx/>
            </a:pPr>
            <a:r>
              <a:rPr lang="en-CA" sz="2800" b="1" i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Isolation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-Increased prevalence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-Nothing leaves the room</a:t>
            </a:r>
          </a:p>
          <a:p>
            <a:pPr marL="12517" marR="646507" lvl="1">
              <a:lnSpc>
                <a:spcPct val="150000"/>
              </a:lnSpc>
              <a:buClrTx/>
            </a:pPr>
            <a:r>
              <a:rPr lang="en-CA" sz="2400" b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</a:t>
            </a: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-Dedicated material</a:t>
            </a:r>
            <a:r>
              <a:rPr lang="en-CA" sz="2400" b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</a:t>
            </a:r>
          </a:p>
          <a:p>
            <a:pPr marL="12517" marR="646507">
              <a:lnSpc>
                <a:spcPts val="1971"/>
              </a:lnSpc>
              <a:spcBef>
                <a:spcPts val="296"/>
              </a:spcBef>
              <a:buClrTx/>
            </a:pPr>
            <a:endParaRPr lang="en-CA" sz="2400" b="1" kern="1200" spc="-20" dirty="0">
              <a:solidFill>
                <a:srgbClr val="FFFFFF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12517" marR="646507">
              <a:lnSpc>
                <a:spcPts val="1971"/>
              </a:lnSpc>
              <a:spcBef>
                <a:spcPts val="296"/>
              </a:spcBef>
              <a:buClrTx/>
            </a:pPr>
            <a:r>
              <a:rPr lang="en-CA" sz="2800" b="1" i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Compliance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-Resistance to change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-Compliance to protocols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4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-Hand hygiene </a:t>
            </a:r>
            <a:r>
              <a:rPr lang="en-CA" sz="2400" kern="1200" spc="-20" dirty="0" err="1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comparables</a:t>
            </a:r>
            <a:endParaRPr lang="en-CA" sz="2400" b="1" kern="1200" spc="-20" dirty="0">
              <a:solidFill>
                <a:srgbClr val="FFFFFF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7017" y="317452"/>
            <a:ext cx="6347056" cy="443527"/>
          </a:xfrm>
          <a:prstGeom prst="rect">
            <a:avLst/>
          </a:prstGeom>
        </p:spPr>
        <p:txBody>
          <a:bodyPr vert="horz" wrap="square" lIns="0" tIns="12518" rIns="0" bIns="0" rtlCol="0">
            <a:spAutoFit/>
          </a:bodyPr>
          <a:lstStyle/>
          <a:p>
            <a:pPr marL="12517">
              <a:spcBef>
                <a:spcPts val="99"/>
              </a:spcBef>
              <a:buClrTx/>
            </a:pPr>
            <a:r>
              <a:rPr lang="en-CA" sz="2800" b="1" kern="1200" spc="-4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Outbreak  management</a:t>
            </a:r>
            <a:endParaRPr sz="2800" kern="1200" dirty="0">
              <a:solidFill>
                <a:srgbClr val="6D7783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48B63B-6159-2908-9E3B-85CFEB069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29" y="-25503"/>
            <a:ext cx="5163271" cy="69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7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5437"/>
            <a:ext cx="12192000" cy="7035037"/>
          </a:xfrm>
          <a:custGeom>
            <a:avLst/>
            <a:gdLst/>
            <a:ahLst/>
            <a:cxnLst/>
            <a:rect l="l" t="t" r="r" b="b"/>
            <a:pathLst>
              <a:path w="12193905" h="6958965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 dirty="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6053" y="785580"/>
            <a:ext cx="381795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buClrTx/>
            </a:pPr>
            <a:endParaRPr sz="3548" kern="120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90591" y="6325891"/>
            <a:ext cx="30669" cy="30043"/>
          </a:xfrm>
          <a:custGeom>
            <a:avLst/>
            <a:gdLst/>
            <a:ahLst/>
            <a:cxnLst/>
            <a:rect l="l" t="t" r="r" b="b"/>
            <a:pathLst>
              <a:path w="31115" h="30479">
                <a:moveTo>
                  <a:pt x="24041" y="0"/>
                </a:moveTo>
                <a:lnTo>
                  <a:pt x="6819" y="0"/>
                </a:lnTo>
                <a:lnTo>
                  <a:pt x="0" y="6654"/>
                </a:lnTo>
                <a:lnTo>
                  <a:pt x="0" y="23418"/>
                </a:lnTo>
                <a:lnTo>
                  <a:pt x="6819" y="29972"/>
                </a:lnTo>
                <a:lnTo>
                  <a:pt x="24041" y="29972"/>
                </a:lnTo>
                <a:lnTo>
                  <a:pt x="27078" y="26974"/>
                </a:lnTo>
                <a:lnTo>
                  <a:pt x="22034" y="26974"/>
                </a:lnTo>
                <a:lnTo>
                  <a:pt x="15481" y="26885"/>
                </a:lnTo>
                <a:lnTo>
                  <a:pt x="8737" y="26885"/>
                </a:lnTo>
                <a:lnTo>
                  <a:pt x="3822" y="21602"/>
                </a:lnTo>
                <a:lnTo>
                  <a:pt x="3822" y="8394"/>
                </a:lnTo>
                <a:lnTo>
                  <a:pt x="8737" y="3022"/>
                </a:lnTo>
                <a:lnTo>
                  <a:pt x="27057" y="3022"/>
                </a:lnTo>
                <a:lnTo>
                  <a:pt x="24041" y="0"/>
                </a:lnTo>
                <a:close/>
              </a:path>
              <a:path w="31115" h="30479">
                <a:moveTo>
                  <a:pt x="27057" y="3022"/>
                </a:moveTo>
                <a:lnTo>
                  <a:pt x="22034" y="3022"/>
                </a:lnTo>
                <a:lnTo>
                  <a:pt x="26860" y="8394"/>
                </a:lnTo>
                <a:lnTo>
                  <a:pt x="26860" y="21602"/>
                </a:lnTo>
                <a:lnTo>
                  <a:pt x="22034" y="26974"/>
                </a:lnTo>
                <a:lnTo>
                  <a:pt x="27078" y="26974"/>
                </a:lnTo>
                <a:lnTo>
                  <a:pt x="30683" y="23418"/>
                </a:lnTo>
                <a:lnTo>
                  <a:pt x="30683" y="6654"/>
                </a:lnTo>
                <a:lnTo>
                  <a:pt x="27057" y="3022"/>
                </a:lnTo>
                <a:close/>
              </a:path>
              <a:path w="31115" h="30479">
                <a:moveTo>
                  <a:pt x="18122" y="7302"/>
                </a:moveTo>
                <a:lnTo>
                  <a:pt x="12839" y="7302"/>
                </a:lnTo>
                <a:lnTo>
                  <a:pt x="10922" y="7569"/>
                </a:lnTo>
                <a:lnTo>
                  <a:pt x="9563" y="7848"/>
                </a:lnTo>
                <a:lnTo>
                  <a:pt x="9563" y="22694"/>
                </a:lnTo>
                <a:lnTo>
                  <a:pt x="13017" y="22694"/>
                </a:lnTo>
                <a:lnTo>
                  <a:pt x="13017" y="16776"/>
                </a:lnTo>
                <a:lnTo>
                  <a:pt x="20943" y="16776"/>
                </a:lnTo>
                <a:lnTo>
                  <a:pt x="20294" y="15862"/>
                </a:lnTo>
                <a:lnTo>
                  <a:pt x="18846" y="15405"/>
                </a:lnTo>
                <a:lnTo>
                  <a:pt x="18846" y="15227"/>
                </a:lnTo>
                <a:lnTo>
                  <a:pt x="20675" y="14681"/>
                </a:lnTo>
                <a:lnTo>
                  <a:pt x="21043" y="14312"/>
                </a:lnTo>
                <a:lnTo>
                  <a:pt x="13106" y="14312"/>
                </a:lnTo>
                <a:lnTo>
                  <a:pt x="13106" y="10033"/>
                </a:lnTo>
                <a:lnTo>
                  <a:pt x="13474" y="9931"/>
                </a:lnTo>
                <a:lnTo>
                  <a:pt x="14109" y="9842"/>
                </a:lnTo>
                <a:lnTo>
                  <a:pt x="21695" y="9842"/>
                </a:lnTo>
                <a:lnTo>
                  <a:pt x="21310" y="9118"/>
                </a:lnTo>
                <a:lnTo>
                  <a:pt x="20382" y="8394"/>
                </a:lnTo>
                <a:lnTo>
                  <a:pt x="19405" y="7747"/>
                </a:lnTo>
                <a:lnTo>
                  <a:pt x="18122" y="7302"/>
                </a:lnTo>
                <a:close/>
              </a:path>
              <a:path w="31115" h="30479">
                <a:moveTo>
                  <a:pt x="20943" y="16776"/>
                </a:moveTo>
                <a:lnTo>
                  <a:pt x="16560" y="16776"/>
                </a:lnTo>
                <a:lnTo>
                  <a:pt x="17487" y="17500"/>
                </a:lnTo>
                <a:lnTo>
                  <a:pt x="17754" y="19138"/>
                </a:lnTo>
                <a:lnTo>
                  <a:pt x="18211" y="20878"/>
                </a:lnTo>
                <a:lnTo>
                  <a:pt x="18478" y="22148"/>
                </a:lnTo>
                <a:lnTo>
                  <a:pt x="18935" y="22694"/>
                </a:lnTo>
                <a:lnTo>
                  <a:pt x="22669" y="22694"/>
                </a:lnTo>
                <a:lnTo>
                  <a:pt x="22313" y="22237"/>
                </a:lnTo>
                <a:lnTo>
                  <a:pt x="22034" y="21323"/>
                </a:lnTo>
                <a:lnTo>
                  <a:pt x="21577" y="19050"/>
                </a:lnTo>
                <a:lnTo>
                  <a:pt x="21132" y="17043"/>
                </a:lnTo>
                <a:lnTo>
                  <a:pt x="20943" y="16776"/>
                </a:lnTo>
                <a:close/>
              </a:path>
              <a:path w="31115" h="30479">
                <a:moveTo>
                  <a:pt x="21695" y="9842"/>
                </a:moveTo>
                <a:lnTo>
                  <a:pt x="17208" y="9842"/>
                </a:lnTo>
                <a:lnTo>
                  <a:pt x="18211" y="10756"/>
                </a:lnTo>
                <a:lnTo>
                  <a:pt x="18211" y="13665"/>
                </a:lnTo>
                <a:lnTo>
                  <a:pt x="16675" y="14312"/>
                </a:lnTo>
                <a:lnTo>
                  <a:pt x="21043" y="14312"/>
                </a:lnTo>
                <a:lnTo>
                  <a:pt x="21945" y="13411"/>
                </a:lnTo>
                <a:lnTo>
                  <a:pt x="21945" y="10312"/>
                </a:lnTo>
                <a:lnTo>
                  <a:pt x="21695" y="98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842" y="1179903"/>
            <a:ext cx="10652558" cy="3465013"/>
          </a:xfrm>
          <a:prstGeom prst="rect">
            <a:avLst/>
          </a:prstGeom>
        </p:spPr>
        <p:txBody>
          <a:bodyPr vert="horz" wrap="square" lIns="0" tIns="37554" rIns="0" bIns="0" rtlCol="0">
            <a:spAutoFit/>
          </a:bodyPr>
          <a:lstStyle/>
          <a:p>
            <a:pPr marL="12517" marR="646507">
              <a:lnSpc>
                <a:spcPts val="1971"/>
              </a:lnSpc>
              <a:spcBef>
                <a:spcPts val="296"/>
              </a:spcBef>
              <a:buClrTx/>
            </a:pPr>
            <a:endParaRPr lang="en-CA" sz="2000" b="1" kern="1200" spc="-20" dirty="0">
              <a:solidFill>
                <a:srgbClr val="FFFFFF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12517" marR="646507">
              <a:lnSpc>
                <a:spcPct val="150000"/>
              </a:lnSpc>
              <a:buClrTx/>
            </a:pPr>
            <a:r>
              <a:rPr lang="en-CA" sz="2800" b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Asymptomatic carriers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800" b="1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Precaution principle 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8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-Clostridium difficile, EPC, Candida Auris, Influenza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8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-Short incubation periods</a:t>
            </a:r>
          </a:p>
          <a:p>
            <a:pPr marL="12517" marR="646507">
              <a:lnSpc>
                <a:spcPct val="150000"/>
              </a:lnSpc>
              <a:buClrTx/>
            </a:pPr>
            <a:r>
              <a:rPr lang="en-CA" sz="2800" kern="1200" spc="-2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	-Time to put in place the measures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7017" y="317452"/>
            <a:ext cx="6347056" cy="443527"/>
          </a:xfrm>
          <a:prstGeom prst="rect">
            <a:avLst/>
          </a:prstGeom>
        </p:spPr>
        <p:txBody>
          <a:bodyPr vert="horz" wrap="square" lIns="0" tIns="12518" rIns="0" bIns="0" rtlCol="0">
            <a:spAutoFit/>
          </a:bodyPr>
          <a:lstStyle/>
          <a:p>
            <a:pPr marL="12517">
              <a:spcBef>
                <a:spcPts val="99"/>
              </a:spcBef>
              <a:buClrTx/>
            </a:pPr>
            <a:r>
              <a:rPr lang="en-CA" sz="2800" b="1" kern="1200" spc="-40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Outbreak  management</a:t>
            </a:r>
            <a:endParaRPr sz="2800" kern="1200" dirty="0">
              <a:solidFill>
                <a:srgbClr val="6D7783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1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CE58EC0-FE36-D40A-8F97-1D60D4ABB270}"/>
              </a:ext>
            </a:extLst>
          </p:cNvPr>
          <p:cNvSpPr/>
          <p:nvPr/>
        </p:nvSpPr>
        <p:spPr>
          <a:xfrm>
            <a:off x="0" y="-75437"/>
            <a:ext cx="12192000" cy="7035037"/>
          </a:xfrm>
          <a:custGeom>
            <a:avLst/>
            <a:gdLst/>
            <a:ahLst/>
            <a:cxnLst/>
            <a:rect l="l" t="t" r="r" b="b"/>
            <a:pathLst>
              <a:path w="12193905" h="6958965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 dirty="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530F95-F983-CBDC-B9C1-04E8F4D5C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780" y="1220975"/>
            <a:ext cx="10622788" cy="4770537"/>
          </a:xfrm>
        </p:spPr>
        <p:txBody>
          <a:bodyPr/>
          <a:lstStyle/>
          <a:p>
            <a:endParaRPr lang="en-CA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More actions for body fluid management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More standardization, less guessing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Treat all body fluids like contaminants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Staff and time shortages are a reality and are not likely to lessen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241A3D-E3BB-C282-A5A4-B19E0D47F221}"/>
              </a:ext>
            </a:extLst>
          </p:cNvPr>
          <p:cNvSpPr txBox="1"/>
          <p:nvPr/>
        </p:nvSpPr>
        <p:spPr>
          <a:xfrm>
            <a:off x="2927350" y="409351"/>
            <a:ext cx="633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</a:t>
            </a:r>
            <a:endParaRPr lang="fr-CA" sz="3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93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CE58EC0-FE36-D40A-8F97-1D60D4ABB270}"/>
              </a:ext>
            </a:extLst>
          </p:cNvPr>
          <p:cNvSpPr/>
          <p:nvPr/>
        </p:nvSpPr>
        <p:spPr>
          <a:xfrm>
            <a:off x="0" y="-75437"/>
            <a:ext cx="12192000" cy="7035037"/>
          </a:xfrm>
          <a:custGeom>
            <a:avLst/>
            <a:gdLst/>
            <a:ahLst/>
            <a:cxnLst/>
            <a:rect l="l" t="t" r="r" b="b"/>
            <a:pathLst>
              <a:path w="12193905" h="6958965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3548" kern="1200" dirty="0">
              <a:solidFill>
                <a:srgbClr val="6D7783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530F95-F983-CBDC-B9C1-04E8F4D5C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780" y="1220975"/>
            <a:ext cx="10622788" cy="5001369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CA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Managing human errors is inevitable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Maintenance is problematic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Diminishing costs is a priority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Hospital waste: solutions exist!</a:t>
            </a: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fr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a team, </a:t>
            </a:r>
            <a:r>
              <a:rPr lang="fr-CA" sz="3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everything</a:t>
            </a:r>
            <a:r>
              <a:rPr lang="fr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CA" sz="3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</a:t>
            </a:r>
            <a:r>
              <a:rPr lang="fr-CA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possible</a:t>
            </a:r>
            <a:endParaRPr lang="en-CA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241A3D-E3BB-C282-A5A4-B19E0D47F221}"/>
              </a:ext>
            </a:extLst>
          </p:cNvPr>
          <p:cNvSpPr txBox="1"/>
          <p:nvPr/>
        </p:nvSpPr>
        <p:spPr>
          <a:xfrm>
            <a:off x="2927350" y="409351"/>
            <a:ext cx="633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- 2</a:t>
            </a:r>
            <a:endParaRPr lang="fr-CA" sz="3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88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1"/>
          <p:cNvSpPr/>
          <p:nvPr/>
        </p:nvSpPr>
        <p:spPr>
          <a:xfrm>
            <a:off x="714" y="318"/>
            <a:ext cx="12190571" cy="6958965"/>
          </a:xfrm>
          <a:custGeom>
            <a:avLst/>
            <a:gdLst/>
            <a:ahLst/>
            <a:cxnLst/>
            <a:rect l="l" t="t" r="r" b="b"/>
            <a:pathLst>
              <a:path w="6810375" h="6958965" extrusionOk="0">
                <a:moveTo>
                  <a:pt x="0" y="6958583"/>
                </a:moveTo>
                <a:lnTo>
                  <a:pt x="6809994" y="6958583"/>
                </a:lnTo>
                <a:lnTo>
                  <a:pt x="6809994" y="0"/>
                </a:lnTo>
                <a:lnTo>
                  <a:pt x="0" y="0"/>
                </a:lnTo>
                <a:lnTo>
                  <a:pt x="0" y="6958583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55;p30">
            <a:extLst>
              <a:ext uri="{FF2B5EF4-FFF2-40B4-BE49-F238E27FC236}">
                <a16:creationId xmlns:a16="http://schemas.microsoft.com/office/drawing/2014/main" id="{FBD64EFF-8B22-9622-03D3-63638FC8D7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6790" y="601089"/>
            <a:ext cx="5817109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Single Patient c</a:t>
            </a:r>
            <a:r>
              <a:rPr lang="en-US" sz="2400" b="1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oncept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Google Shape;544;p30">
            <a:extLst>
              <a:ext uri="{FF2B5EF4-FFF2-40B4-BE49-F238E27FC236}">
                <a16:creationId xmlns:a16="http://schemas.microsoft.com/office/drawing/2014/main" id="{25766615-B7A6-E584-CE0E-D10326EB114D}"/>
              </a:ext>
            </a:extLst>
          </p:cNvPr>
          <p:cNvSpPr/>
          <p:nvPr/>
        </p:nvSpPr>
        <p:spPr>
          <a:xfrm>
            <a:off x="800100" y="746378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 h="120000" extrusionOk="0">
                <a:moveTo>
                  <a:pt x="0" y="0"/>
                </a:moveTo>
                <a:lnTo>
                  <a:pt x="387096" y="0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81D9A67-7299-3263-0928-C85476BB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780" y="1220972"/>
            <a:ext cx="5372830" cy="5416868"/>
          </a:xfrm>
        </p:spPr>
        <p:txBody>
          <a:bodyPr/>
          <a:lstStyle/>
          <a:p>
            <a:pPr marL="228600" indent="0">
              <a:buClr>
                <a:schemeClr val="bg1"/>
              </a:buClr>
              <a:buSzPct val="75000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only method that responds to all objectives in body fluid management with an IPAC </a:t>
            </a:r>
            <a:r>
              <a:rPr lang="en-CA" sz="2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lense</a:t>
            </a: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Whether for outbreaks or standard precautions:</a:t>
            </a: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endParaRPr lang="en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Everything is kept at the point of care </a:t>
            </a: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endParaRPr lang="en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100% compliance</a:t>
            </a: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endParaRPr lang="en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maintenance</a:t>
            </a: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endParaRPr lang="en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infrastructures</a:t>
            </a: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endParaRPr lang="en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ü"/>
            </a:pPr>
            <a:r>
              <a:rPr lang="en-CA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Time gain</a:t>
            </a:r>
            <a:endParaRPr lang="fr-CA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E85D023-D5C4-EDD1-7B02-DA2F0A0F4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r="1138" b="1868"/>
          <a:stretch/>
        </p:blipFill>
        <p:spPr>
          <a:xfrm>
            <a:off x="6388932" y="983245"/>
            <a:ext cx="5574031" cy="4800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659BD5-EE81-584F-1318-A80F4E4B52F2}"/>
              </a:ext>
            </a:extLst>
          </p:cNvPr>
          <p:cNvSpPr/>
          <p:nvPr/>
        </p:nvSpPr>
        <p:spPr>
          <a:xfrm>
            <a:off x="8159931" y="5279713"/>
            <a:ext cx="984069" cy="41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728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6268" y="99979"/>
            <a:ext cx="10139465" cy="675964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48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FECA68-404B-4560-B691-78A83F531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" y="99979"/>
            <a:ext cx="12017145" cy="67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4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-76200" y="0"/>
            <a:ext cx="12420600" cy="6959599"/>
          </a:xfrm>
          <a:custGeom>
            <a:avLst/>
            <a:gdLst/>
            <a:ahLst/>
            <a:cxnLst/>
            <a:rect l="l" t="t" r="r" b="b"/>
            <a:pathLst>
              <a:path w="11783695" h="6551930" extrusionOk="0">
                <a:moveTo>
                  <a:pt x="11783568" y="0"/>
                </a:moveTo>
                <a:lnTo>
                  <a:pt x="0" y="0"/>
                </a:lnTo>
                <a:lnTo>
                  <a:pt x="0" y="6551676"/>
                </a:lnTo>
                <a:lnTo>
                  <a:pt x="11783568" y="6551676"/>
                </a:lnTo>
                <a:lnTo>
                  <a:pt x="11783568" y="0"/>
                </a:lnTo>
                <a:close/>
              </a:path>
            </a:pathLst>
          </a:custGeom>
          <a:solidFill>
            <a:srgbClr val="43B88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79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819036" y="704460"/>
            <a:ext cx="3321163" cy="38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98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— </a:t>
            </a:r>
            <a:r>
              <a:rPr lang="en-CA" sz="2398" b="1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Key facts</a:t>
            </a:r>
            <a:endParaRPr lang="en-CA" sz="2398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2018828" y="2174110"/>
            <a:ext cx="1428716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194" baseline="-25000" dirty="0">
                <a:solidFill>
                  <a:srgbClr val="252525"/>
                </a:solidFill>
                <a:latin typeface="Arial Black"/>
                <a:ea typeface="Arial Black"/>
                <a:cs typeface="Arial Black"/>
                <a:sym typeface="Arial Black"/>
              </a:rPr>
              <a:t>20 </a:t>
            </a:r>
            <a:r>
              <a:rPr lang="en-CA" sz="1798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countries</a:t>
            </a:r>
            <a:endParaRPr lang="en-CA" sz="1798" dirty="0">
              <a:latin typeface="Poppins" panose="00000500000000000000" pitchFamily="2" charset="0"/>
              <a:ea typeface="Arial Black"/>
              <a:cs typeface="Poppins" panose="00000500000000000000" pitchFamily="2" charset="0"/>
              <a:sym typeface="Arial Black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5464052" y="1790669"/>
            <a:ext cx="2349262" cy="75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796" dirty="0">
                <a:solidFill>
                  <a:srgbClr val="252525"/>
                </a:solidFill>
                <a:latin typeface="Arial Black"/>
                <a:ea typeface="Arial Black"/>
                <a:cs typeface="Poppins" panose="00000500000000000000" pitchFamily="2" charset="0"/>
                <a:sym typeface="Arial Black"/>
              </a:rPr>
              <a:t>18</a:t>
            </a:r>
            <a:r>
              <a:rPr lang="en-CA" sz="1798" b="1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years</a:t>
            </a:r>
            <a:endParaRPr lang="en-CA" sz="1798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8037505" y="3573442"/>
            <a:ext cx="4230587" cy="85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38066" marR="0" lvl="0" indent="0" algn="l" rtl="0">
              <a:lnSpc>
                <a:spcPct val="758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194" baseline="-25000" dirty="0">
                <a:solidFill>
                  <a:srgbClr val="252525"/>
                </a:solidFill>
                <a:latin typeface="Arial Black"/>
                <a:ea typeface="Arial Black"/>
                <a:cs typeface="Arial Black"/>
                <a:sym typeface="Arial Black"/>
              </a:rPr>
              <a:t>450</a:t>
            </a:r>
            <a:endParaRPr lang="en-CA" sz="1798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8635207" y="2174033"/>
            <a:ext cx="1702785" cy="75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194" baseline="-25000" dirty="0">
                <a:solidFill>
                  <a:srgbClr val="252525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r>
              <a:rPr lang="en-CA" sz="1798" b="1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patents</a:t>
            </a:r>
            <a:endParaRPr lang="en-CA" sz="1798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1333654" y="4208952"/>
            <a:ext cx="2256636" cy="75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796" dirty="0">
                <a:solidFill>
                  <a:srgbClr val="252525"/>
                </a:solidFill>
                <a:latin typeface="Arial Black"/>
                <a:ea typeface="Arial Black"/>
                <a:cs typeface="Arial Black"/>
                <a:sym typeface="Arial Black"/>
              </a:rPr>
              <a:t>+1000</a:t>
            </a:r>
            <a:endParaRPr lang="en-CA" sz="4796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3644089" y="4310003"/>
            <a:ext cx="2349262" cy="99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25" rIns="0" bIns="0" anchor="t" anchorCtr="0">
            <a:spAutoFit/>
          </a:bodyPr>
          <a:lstStyle/>
          <a:p>
            <a:pPr marL="12689" marR="5075" lvl="0" indent="0" algn="l" rtl="0">
              <a:lnSpc>
                <a:spcPct val="117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98" b="1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Facilities use our products in Canada</a:t>
            </a:r>
            <a:endParaRPr lang="en-CA" sz="1798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4165" y="6034106"/>
            <a:ext cx="1007967" cy="31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3685" y="1687052"/>
            <a:ext cx="1058214" cy="105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260" y="3346047"/>
            <a:ext cx="1339897" cy="134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4328" y="1626147"/>
            <a:ext cx="1123687" cy="11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616" y="1537836"/>
            <a:ext cx="1155661" cy="115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2990" y="3349743"/>
            <a:ext cx="1428208" cy="1428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56D231-78F3-0CFB-D769-41F73E178FAD}"/>
              </a:ext>
            </a:extLst>
          </p:cNvPr>
          <p:cNvSpPr txBox="1"/>
          <p:nvPr/>
        </p:nvSpPr>
        <p:spPr>
          <a:xfrm>
            <a:off x="9348803" y="3823844"/>
            <a:ext cx="250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tons of waste deviated annually from landfills to manufacture our products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3795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3911" y="0"/>
            <a:ext cx="6039612" cy="6958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39"/>
          <p:cNvGrpSpPr/>
          <p:nvPr/>
        </p:nvGrpSpPr>
        <p:grpSpPr>
          <a:xfrm>
            <a:off x="0" y="0"/>
            <a:ext cx="11397290" cy="6958965"/>
            <a:chOff x="0" y="0"/>
            <a:chExt cx="11397290" cy="6958965"/>
          </a:xfrm>
        </p:grpSpPr>
        <p:sp>
          <p:nvSpPr>
            <p:cNvPr id="765" name="Google Shape;765;p39"/>
            <p:cNvSpPr/>
            <p:nvPr/>
          </p:nvSpPr>
          <p:spPr>
            <a:xfrm>
              <a:off x="0" y="0"/>
              <a:ext cx="6154420" cy="6958965"/>
            </a:xfrm>
            <a:custGeom>
              <a:avLst/>
              <a:gdLst/>
              <a:ahLst/>
              <a:cxnLst/>
              <a:rect l="l" t="t" r="r" b="b"/>
              <a:pathLst>
                <a:path w="6154420" h="6958965" extrusionOk="0">
                  <a:moveTo>
                    <a:pt x="6153912" y="0"/>
                  </a:moveTo>
                  <a:lnTo>
                    <a:pt x="0" y="0"/>
                  </a:lnTo>
                  <a:lnTo>
                    <a:pt x="0" y="6958583"/>
                  </a:lnTo>
                  <a:lnTo>
                    <a:pt x="6153912" y="6958583"/>
                  </a:lnTo>
                  <a:lnTo>
                    <a:pt x="6153912" y="0"/>
                  </a:lnTo>
                  <a:close/>
                </a:path>
              </a:pathLst>
            </a:custGeom>
            <a:solidFill>
              <a:srgbClr val="F5FAF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800100" y="746378"/>
              <a:ext cx="387350" cy="0"/>
            </a:xfrm>
            <a:custGeom>
              <a:avLst/>
              <a:gdLst/>
              <a:ahLst/>
              <a:cxnLst/>
              <a:rect l="l" t="t" r="r" b="b"/>
              <a:pathLst>
                <a:path w="387350" h="120000" extrusionOk="0">
                  <a:moveTo>
                    <a:pt x="0" y="0"/>
                  </a:moveTo>
                  <a:lnTo>
                    <a:pt x="387096" y="0"/>
                  </a:lnTo>
                </a:path>
              </a:pathLst>
            </a:custGeom>
            <a:noFill/>
            <a:ln w="19050" cap="flat" cmpd="sng">
              <a:solidFill>
                <a:srgbClr val="6CB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1366175" y="6367303"/>
              <a:ext cx="31115" cy="30480"/>
            </a:xfrm>
            <a:custGeom>
              <a:avLst/>
              <a:gdLst/>
              <a:ahLst/>
              <a:cxnLst/>
              <a:rect l="l" t="t" r="r" b="b"/>
              <a:pathLst>
                <a:path w="31115" h="30479" extrusionOk="0">
                  <a:moveTo>
                    <a:pt x="24041" y="0"/>
                  </a:moveTo>
                  <a:lnTo>
                    <a:pt x="6819" y="0"/>
                  </a:lnTo>
                  <a:lnTo>
                    <a:pt x="0" y="6654"/>
                  </a:lnTo>
                  <a:lnTo>
                    <a:pt x="0" y="23418"/>
                  </a:lnTo>
                  <a:lnTo>
                    <a:pt x="6819" y="29972"/>
                  </a:lnTo>
                  <a:lnTo>
                    <a:pt x="24041" y="29972"/>
                  </a:lnTo>
                  <a:lnTo>
                    <a:pt x="27078" y="26974"/>
                  </a:lnTo>
                  <a:lnTo>
                    <a:pt x="22034" y="26974"/>
                  </a:lnTo>
                  <a:lnTo>
                    <a:pt x="15481" y="26885"/>
                  </a:lnTo>
                  <a:lnTo>
                    <a:pt x="8737" y="26885"/>
                  </a:lnTo>
                  <a:lnTo>
                    <a:pt x="3822" y="21602"/>
                  </a:lnTo>
                  <a:lnTo>
                    <a:pt x="3822" y="8394"/>
                  </a:lnTo>
                  <a:lnTo>
                    <a:pt x="8737" y="3022"/>
                  </a:lnTo>
                  <a:lnTo>
                    <a:pt x="27057" y="3022"/>
                  </a:lnTo>
                  <a:lnTo>
                    <a:pt x="24041" y="0"/>
                  </a:lnTo>
                  <a:close/>
                </a:path>
                <a:path w="31115" h="30479" extrusionOk="0">
                  <a:moveTo>
                    <a:pt x="27057" y="3022"/>
                  </a:moveTo>
                  <a:lnTo>
                    <a:pt x="22034" y="3022"/>
                  </a:lnTo>
                  <a:lnTo>
                    <a:pt x="26860" y="8394"/>
                  </a:lnTo>
                  <a:lnTo>
                    <a:pt x="26860" y="21602"/>
                  </a:lnTo>
                  <a:lnTo>
                    <a:pt x="22034" y="26974"/>
                  </a:lnTo>
                  <a:lnTo>
                    <a:pt x="27078" y="26974"/>
                  </a:lnTo>
                  <a:lnTo>
                    <a:pt x="30683" y="23418"/>
                  </a:lnTo>
                  <a:lnTo>
                    <a:pt x="30683" y="6654"/>
                  </a:lnTo>
                  <a:lnTo>
                    <a:pt x="27057" y="3022"/>
                  </a:lnTo>
                  <a:close/>
                </a:path>
                <a:path w="31115" h="30479" extrusionOk="0">
                  <a:moveTo>
                    <a:pt x="18122" y="7302"/>
                  </a:moveTo>
                  <a:lnTo>
                    <a:pt x="12839" y="7302"/>
                  </a:lnTo>
                  <a:lnTo>
                    <a:pt x="10922" y="7569"/>
                  </a:lnTo>
                  <a:lnTo>
                    <a:pt x="9563" y="7848"/>
                  </a:lnTo>
                  <a:lnTo>
                    <a:pt x="9563" y="22694"/>
                  </a:lnTo>
                  <a:lnTo>
                    <a:pt x="13017" y="22694"/>
                  </a:lnTo>
                  <a:lnTo>
                    <a:pt x="13017" y="16776"/>
                  </a:lnTo>
                  <a:lnTo>
                    <a:pt x="20943" y="16776"/>
                  </a:lnTo>
                  <a:lnTo>
                    <a:pt x="20294" y="15862"/>
                  </a:lnTo>
                  <a:lnTo>
                    <a:pt x="18846" y="15405"/>
                  </a:lnTo>
                  <a:lnTo>
                    <a:pt x="18846" y="15227"/>
                  </a:lnTo>
                  <a:lnTo>
                    <a:pt x="20675" y="14681"/>
                  </a:lnTo>
                  <a:lnTo>
                    <a:pt x="21043" y="14312"/>
                  </a:lnTo>
                  <a:lnTo>
                    <a:pt x="13106" y="14312"/>
                  </a:lnTo>
                  <a:lnTo>
                    <a:pt x="13106" y="10033"/>
                  </a:lnTo>
                  <a:lnTo>
                    <a:pt x="13474" y="9931"/>
                  </a:lnTo>
                  <a:lnTo>
                    <a:pt x="14109" y="9842"/>
                  </a:lnTo>
                  <a:lnTo>
                    <a:pt x="21695" y="9842"/>
                  </a:lnTo>
                  <a:lnTo>
                    <a:pt x="21310" y="9118"/>
                  </a:lnTo>
                  <a:lnTo>
                    <a:pt x="20382" y="8394"/>
                  </a:lnTo>
                  <a:lnTo>
                    <a:pt x="19405" y="7747"/>
                  </a:lnTo>
                  <a:lnTo>
                    <a:pt x="18122" y="7302"/>
                  </a:lnTo>
                  <a:close/>
                </a:path>
                <a:path w="31115" h="30479" extrusionOk="0">
                  <a:moveTo>
                    <a:pt x="20943" y="16776"/>
                  </a:moveTo>
                  <a:lnTo>
                    <a:pt x="16560" y="16776"/>
                  </a:lnTo>
                  <a:lnTo>
                    <a:pt x="17487" y="17500"/>
                  </a:lnTo>
                  <a:lnTo>
                    <a:pt x="17754" y="19138"/>
                  </a:lnTo>
                  <a:lnTo>
                    <a:pt x="18211" y="20878"/>
                  </a:lnTo>
                  <a:lnTo>
                    <a:pt x="18478" y="22148"/>
                  </a:lnTo>
                  <a:lnTo>
                    <a:pt x="18935" y="22694"/>
                  </a:lnTo>
                  <a:lnTo>
                    <a:pt x="22669" y="22694"/>
                  </a:lnTo>
                  <a:lnTo>
                    <a:pt x="22313" y="22237"/>
                  </a:lnTo>
                  <a:lnTo>
                    <a:pt x="22034" y="21323"/>
                  </a:lnTo>
                  <a:lnTo>
                    <a:pt x="21577" y="19050"/>
                  </a:lnTo>
                  <a:lnTo>
                    <a:pt x="21132" y="17043"/>
                  </a:lnTo>
                  <a:lnTo>
                    <a:pt x="20943" y="16776"/>
                  </a:lnTo>
                  <a:close/>
                </a:path>
                <a:path w="31115" h="30479" extrusionOk="0">
                  <a:moveTo>
                    <a:pt x="21695" y="9842"/>
                  </a:moveTo>
                  <a:lnTo>
                    <a:pt x="17208" y="9842"/>
                  </a:lnTo>
                  <a:lnTo>
                    <a:pt x="18211" y="10756"/>
                  </a:lnTo>
                  <a:lnTo>
                    <a:pt x="18211" y="13665"/>
                  </a:lnTo>
                  <a:lnTo>
                    <a:pt x="16675" y="14312"/>
                  </a:lnTo>
                  <a:lnTo>
                    <a:pt x="21043" y="14312"/>
                  </a:lnTo>
                  <a:lnTo>
                    <a:pt x="21945" y="13411"/>
                  </a:lnTo>
                  <a:lnTo>
                    <a:pt x="21945" y="10312"/>
                  </a:lnTo>
                  <a:lnTo>
                    <a:pt x="21695" y="98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8" name="Google Shape;768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02917" y="6337802"/>
              <a:ext cx="213810" cy="243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9" name="Google Shape;769;p39"/>
            <p:cNvSpPr/>
            <p:nvPr/>
          </p:nvSpPr>
          <p:spPr>
            <a:xfrm>
              <a:off x="10854398" y="6329946"/>
              <a:ext cx="511809" cy="209550"/>
            </a:xfrm>
            <a:custGeom>
              <a:avLst/>
              <a:gdLst/>
              <a:ahLst/>
              <a:cxnLst/>
              <a:rect l="l" t="t" r="r" b="b"/>
              <a:pathLst>
                <a:path w="511809" h="209550" extrusionOk="0">
                  <a:moveTo>
                    <a:pt x="107708" y="100203"/>
                  </a:moveTo>
                  <a:lnTo>
                    <a:pt x="104482" y="80238"/>
                  </a:lnTo>
                  <a:lnTo>
                    <a:pt x="95427" y="65176"/>
                  </a:lnTo>
                  <a:lnTo>
                    <a:pt x="81457" y="55664"/>
                  </a:lnTo>
                  <a:lnTo>
                    <a:pt x="63512" y="52349"/>
                  </a:lnTo>
                  <a:lnTo>
                    <a:pt x="55511" y="53022"/>
                  </a:lnTo>
                  <a:lnTo>
                    <a:pt x="48196" y="54978"/>
                  </a:lnTo>
                  <a:lnTo>
                    <a:pt x="41389" y="58140"/>
                  </a:lnTo>
                  <a:lnTo>
                    <a:pt x="34963" y="62433"/>
                  </a:lnTo>
                  <a:lnTo>
                    <a:pt x="34963" y="7289"/>
                  </a:lnTo>
                  <a:lnTo>
                    <a:pt x="0" y="7289"/>
                  </a:lnTo>
                  <a:lnTo>
                    <a:pt x="0" y="159639"/>
                  </a:lnTo>
                  <a:lnTo>
                    <a:pt x="34963" y="159639"/>
                  </a:lnTo>
                  <a:lnTo>
                    <a:pt x="34963" y="94195"/>
                  </a:lnTo>
                  <a:lnTo>
                    <a:pt x="40982" y="87325"/>
                  </a:lnTo>
                  <a:lnTo>
                    <a:pt x="47637" y="83896"/>
                  </a:lnTo>
                  <a:lnTo>
                    <a:pt x="53848" y="83896"/>
                  </a:lnTo>
                  <a:lnTo>
                    <a:pt x="61722" y="85229"/>
                  </a:lnTo>
                  <a:lnTo>
                    <a:pt x="67741" y="89281"/>
                  </a:lnTo>
                  <a:lnTo>
                    <a:pt x="71589" y="96113"/>
                  </a:lnTo>
                  <a:lnTo>
                    <a:pt x="72948" y="105778"/>
                  </a:lnTo>
                  <a:lnTo>
                    <a:pt x="72948" y="159639"/>
                  </a:lnTo>
                  <a:lnTo>
                    <a:pt x="107708" y="159639"/>
                  </a:lnTo>
                  <a:lnTo>
                    <a:pt x="107708" y="100203"/>
                  </a:lnTo>
                  <a:close/>
                </a:path>
                <a:path w="511809" h="209550" extrusionOk="0">
                  <a:moveTo>
                    <a:pt x="235597" y="55575"/>
                  </a:moveTo>
                  <a:lnTo>
                    <a:pt x="199123" y="55575"/>
                  </a:lnTo>
                  <a:lnTo>
                    <a:pt x="172085" y="119735"/>
                  </a:lnTo>
                  <a:lnTo>
                    <a:pt x="142036" y="55575"/>
                  </a:lnTo>
                  <a:lnTo>
                    <a:pt x="105346" y="55575"/>
                  </a:lnTo>
                  <a:lnTo>
                    <a:pt x="154711" y="160934"/>
                  </a:lnTo>
                  <a:lnTo>
                    <a:pt x="134962" y="207708"/>
                  </a:lnTo>
                  <a:lnTo>
                    <a:pt x="171653" y="207708"/>
                  </a:lnTo>
                  <a:lnTo>
                    <a:pt x="235597" y="55575"/>
                  </a:lnTo>
                  <a:close/>
                </a:path>
                <a:path w="511809" h="209550" extrusionOk="0">
                  <a:moveTo>
                    <a:pt x="346329" y="55575"/>
                  </a:moveTo>
                  <a:lnTo>
                    <a:pt x="312204" y="55575"/>
                  </a:lnTo>
                  <a:lnTo>
                    <a:pt x="312204" y="106184"/>
                  </a:lnTo>
                  <a:lnTo>
                    <a:pt x="310273" y="115430"/>
                  </a:lnTo>
                  <a:lnTo>
                    <a:pt x="305092" y="122796"/>
                  </a:lnTo>
                  <a:lnTo>
                    <a:pt x="297535" y="127685"/>
                  </a:lnTo>
                  <a:lnTo>
                    <a:pt x="288505" y="129451"/>
                  </a:lnTo>
                  <a:lnTo>
                    <a:pt x="279336" y="127647"/>
                  </a:lnTo>
                  <a:lnTo>
                    <a:pt x="271716" y="122707"/>
                  </a:lnTo>
                  <a:lnTo>
                    <a:pt x="266509" y="115328"/>
                  </a:lnTo>
                  <a:lnTo>
                    <a:pt x="264579" y="106184"/>
                  </a:lnTo>
                  <a:lnTo>
                    <a:pt x="266509" y="97028"/>
                  </a:lnTo>
                  <a:lnTo>
                    <a:pt x="271716" y="89649"/>
                  </a:lnTo>
                  <a:lnTo>
                    <a:pt x="279336" y="84721"/>
                  </a:lnTo>
                  <a:lnTo>
                    <a:pt x="288505" y="82931"/>
                  </a:lnTo>
                  <a:lnTo>
                    <a:pt x="297434" y="84696"/>
                  </a:lnTo>
                  <a:lnTo>
                    <a:pt x="305003" y="89573"/>
                  </a:lnTo>
                  <a:lnTo>
                    <a:pt x="310235" y="96939"/>
                  </a:lnTo>
                  <a:lnTo>
                    <a:pt x="312204" y="106184"/>
                  </a:lnTo>
                  <a:lnTo>
                    <a:pt x="312204" y="55575"/>
                  </a:lnTo>
                  <a:lnTo>
                    <a:pt x="311569" y="55575"/>
                  </a:lnTo>
                  <a:lnTo>
                    <a:pt x="311569" y="60083"/>
                  </a:lnTo>
                  <a:lnTo>
                    <a:pt x="305473" y="56883"/>
                  </a:lnTo>
                  <a:lnTo>
                    <a:pt x="298767" y="54444"/>
                  </a:lnTo>
                  <a:lnTo>
                    <a:pt x="291376" y="52895"/>
                  </a:lnTo>
                  <a:lnTo>
                    <a:pt x="283235" y="52362"/>
                  </a:lnTo>
                  <a:lnTo>
                    <a:pt x="263207" y="56273"/>
                  </a:lnTo>
                  <a:lnTo>
                    <a:pt x="246761" y="67271"/>
                  </a:lnTo>
                  <a:lnTo>
                    <a:pt x="235610" y="84213"/>
                  </a:lnTo>
                  <a:lnTo>
                    <a:pt x="231521" y="106006"/>
                  </a:lnTo>
                  <a:lnTo>
                    <a:pt x="235610" y="125768"/>
                  </a:lnTo>
                  <a:lnTo>
                    <a:pt x="246761" y="141859"/>
                  </a:lnTo>
                  <a:lnTo>
                    <a:pt x="263207" y="152679"/>
                  </a:lnTo>
                  <a:lnTo>
                    <a:pt x="283235" y="156641"/>
                  </a:lnTo>
                  <a:lnTo>
                    <a:pt x="291376" y="156133"/>
                  </a:lnTo>
                  <a:lnTo>
                    <a:pt x="298767" y="154686"/>
                  </a:lnTo>
                  <a:lnTo>
                    <a:pt x="305473" y="152387"/>
                  </a:lnTo>
                  <a:lnTo>
                    <a:pt x="311569" y="149352"/>
                  </a:lnTo>
                  <a:lnTo>
                    <a:pt x="311569" y="158572"/>
                  </a:lnTo>
                  <a:lnTo>
                    <a:pt x="309968" y="167894"/>
                  </a:lnTo>
                  <a:lnTo>
                    <a:pt x="305562" y="174612"/>
                  </a:lnTo>
                  <a:lnTo>
                    <a:pt x="298894" y="178663"/>
                  </a:lnTo>
                  <a:lnTo>
                    <a:pt x="290537" y="180035"/>
                  </a:lnTo>
                  <a:lnTo>
                    <a:pt x="281927" y="178943"/>
                  </a:lnTo>
                  <a:lnTo>
                    <a:pt x="275437" y="175818"/>
                  </a:lnTo>
                  <a:lnTo>
                    <a:pt x="271068" y="170878"/>
                  </a:lnTo>
                  <a:lnTo>
                    <a:pt x="268859" y="164363"/>
                  </a:lnTo>
                  <a:lnTo>
                    <a:pt x="234315" y="164363"/>
                  </a:lnTo>
                  <a:lnTo>
                    <a:pt x="239382" y="182803"/>
                  </a:lnTo>
                  <a:lnTo>
                    <a:pt x="251269" y="197027"/>
                  </a:lnTo>
                  <a:lnTo>
                    <a:pt x="268770" y="206184"/>
                  </a:lnTo>
                  <a:lnTo>
                    <a:pt x="290753" y="209435"/>
                  </a:lnTo>
                  <a:lnTo>
                    <a:pt x="313194" y="205968"/>
                  </a:lnTo>
                  <a:lnTo>
                    <a:pt x="342023" y="180035"/>
                  </a:lnTo>
                  <a:lnTo>
                    <a:pt x="346329" y="149352"/>
                  </a:lnTo>
                  <a:lnTo>
                    <a:pt x="346329" y="129451"/>
                  </a:lnTo>
                  <a:lnTo>
                    <a:pt x="346329" y="82931"/>
                  </a:lnTo>
                  <a:lnTo>
                    <a:pt x="346329" y="60083"/>
                  </a:lnTo>
                  <a:lnTo>
                    <a:pt x="346329" y="55575"/>
                  </a:lnTo>
                  <a:close/>
                </a:path>
                <a:path w="511809" h="209550" extrusionOk="0">
                  <a:moveTo>
                    <a:pt x="395033" y="55562"/>
                  </a:moveTo>
                  <a:lnTo>
                    <a:pt x="360273" y="55562"/>
                  </a:lnTo>
                  <a:lnTo>
                    <a:pt x="360273" y="159639"/>
                  </a:lnTo>
                  <a:lnTo>
                    <a:pt x="395033" y="159639"/>
                  </a:lnTo>
                  <a:lnTo>
                    <a:pt x="395033" y="55562"/>
                  </a:lnTo>
                  <a:close/>
                </a:path>
                <a:path w="511809" h="209550" extrusionOk="0">
                  <a:moveTo>
                    <a:pt x="397827" y="19735"/>
                  </a:moveTo>
                  <a:lnTo>
                    <a:pt x="396201" y="11849"/>
                  </a:lnTo>
                  <a:lnTo>
                    <a:pt x="391807" y="5600"/>
                  </a:lnTo>
                  <a:lnTo>
                    <a:pt x="385330" y="1485"/>
                  </a:lnTo>
                  <a:lnTo>
                    <a:pt x="377444" y="0"/>
                  </a:lnTo>
                  <a:lnTo>
                    <a:pt x="369455" y="1485"/>
                  </a:lnTo>
                  <a:lnTo>
                    <a:pt x="362978" y="5600"/>
                  </a:lnTo>
                  <a:lnTo>
                    <a:pt x="358635" y="11849"/>
                  </a:lnTo>
                  <a:lnTo>
                    <a:pt x="357060" y="19735"/>
                  </a:lnTo>
                  <a:lnTo>
                    <a:pt x="358635" y="27495"/>
                  </a:lnTo>
                  <a:lnTo>
                    <a:pt x="362978" y="33693"/>
                  </a:lnTo>
                  <a:lnTo>
                    <a:pt x="369455" y="37782"/>
                  </a:lnTo>
                  <a:lnTo>
                    <a:pt x="377444" y="39268"/>
                  </a:lnTo>
                  <a:lnTo>
                    <a:pt x="385330" y="37782"/>
                  </a:lnTo>
                  <a:lnTo>
                    <a:pt x="391807" y="33693"/>
                  </a:lnTo>
                  <a:lnTo>
                    <a:pt x="396201" y="27495"/>
                  </a:lnTo>
                  <a:lnTo>
                    <a:pt x="397827" y="19735"/>
                  </a:lnTo>
                  <a:close/>
                </a:path>
                <a:path w="511809" h="209550" extrusionOk="0">
                  <a:moveTo>
                    <a:pt x="511771" y="105346"/>
                  </a:moveTo>
                  <a:lnTo>
                    <a:pt x="510171" y="96761"/>
                  </a:lnTo>
                  <a:lnTo>
                    <a:pt x="507707" y="83489"/>
                  </a:lnTo>
                  <a:lnTo>
                    <a:pt x="504799" y="79171"/>
                  </a:lnTo>
                  <a:lnTo>
                    <a:pt x="496481" y="66789"/>
                  </a:lnTo>
                  <a:lnTo>
                    <a:pt x="479539" y="56108"/>
                  </a:lnTo>
                  <a:lnTo>
                    <a:pt x="478510" y="55930"/>
                  </a:lnTo>
                  <a:lnTo>
                    <a:pt x="478510" y="96761"/>
                  </a:lnTo>
                  <a:lnTo>
                    <a:pt x="437311" y="96761"/>
                  </a:lnTo>
                  <a:lnTo>
                    <a:pt x="440093" y="89496"/>
                  </a:lnTo>
                  <a:lnTo>
                    <a:pt x="444601" y="83947"/>
                  </a:lnTo>
                  <a:lnTo>
                    <a:pt x="450888" y="80416"/>
                  </a:lnTo>
                  <a:lnTo>
                    <a:pt x="458978" y="79171"/>
                  </a:lnTo>
                  <a:lnTo>
                    <a:pt x="466280" y="80264"/>
                  </a:lnTo>
                  <a:lnTo>
                    <a:pt x="472046" y="83553"/>
                  </a:lnTo>
                  <a:lnTo>
                    <a:pt x="476148" y="89039"/>
                  </a:lnTo>
                  <a:lnTo>
                    <a:pt x="478510" y="96761"/>
                  </a:lnTo>
                  <a:lnTo>
                    <a:pt x="478510" y="55930"/>
                  </a:lnTo>
                  <a:lnTo>
                    <a:pt x="435775" y="56438"/>
                  </a:lnTo>
                  <a:lnTo>
                    <a:pt x="407149" y="85305"/>
                  </a:lnTo>
                  <a:lnTo>
                    <a:pt x="403186" y="107492"/>
                  </a:lnTo>
                  <a:lnTo>
                    <a:pt x="407276" y="129514"/>
                  </a:lnTo>
                  <a:lnTo>
                    <a:pt x="418820" y="146989"/>
                  </a:lnTo>
                  <a:lnTo>
                    <a:pt x="436778" y="158508"/>
                  </a:lnTo>
                  <a:lnTo>
                    <a:pt x="460057" y="162648"/>
                  </a:lnTo>
                  <a:lnTo>
                    <a:pt x="478142" y="160108"/>
                  </a:lnTo>
                  <a:lnTo>
                    <a:pt x="493204" y="152882"/>
                  </a:lnTo>
                  <a:lnTo>
                    <a:pt x="504405" y="141643"/>
                  </a:lnTo>
                  <a:lnTo>
                    <a:pt x="507568" y="134531"/>
                  </a:lnTo>
                  <a:lnTo>
                    <a:pt x="510908" y="127025"/>
                  </a:lnTo>
                  <a:lnTo>
                    <a:pt x="476364" y="127025"/>
                  </a:lnTo>
                  <a:lnTo>
                    <a:pt x="473354" y="131737"/>
                  </a:lnTo>
                  <a:lnTo>
                    <a:pt x="467779" y="134531"/>
                  </a:lnTo>
                  <a:lnTo>
                    <a:pt x="460489" y="134531"/>
                  </a:lnTo>
                  <a:lnTo>
                    <a:pt x="451180" y="133096"/>
                  </a:lnTo>
                  <a:lnTo>
                    <a:pt x="444360" y="129171"/>
                  </a:lnTo>
                  <a:lnTo>
                    <a:pt x="439750" y="123317"/>
                  </a:lnTo>
                  <a:lnTo>
                    <a:pt x="437095" y="116078"/>
                  </a:lnTo>
                  <a:lnTo>
                    <a:pt x="511124" y="116078"/>
                  </a:lnTo>
                  <a:lnTo>
                    <a:pt x="511556" y="112864"/>
                  </a:lnTo>
                  <a:lnTo>
                    <a:pt x="511771" y="109423"/>
                  </a:lnTo>
                  <a:lnTo>
                    <a:pt x="511771" y="105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39"/>
          <p:cNvSpPr txBox="1"/>
          <p:nvPr/>
        </p:nvSpPr>
        <p:spPr>
          <a:xfrm>
            <a:off x="788543" y="1368041"/>
            <a:ext cx="4676776" cy="253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  <a:latin typeface="Arial"/>
                <a:ea typeface="Arial"/>
                <a:cs typeface="Arial"/>
                <a:sym typeface="Arial"/>
              </a:rPr>
              <a:t>1.866.588.2221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4B474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info@hygie.com</a:t>
            </a:r>
            <a:endParaRPr lang="en-US" sz="1800" u="sng" dirty="0">
              <a:solidFill>
                <a:srgbClr val="4B47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u="sng" dirty="0">
              <a:solidFill>
                <a:srgbClr val="4B474F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</a:rPr>
              <a:t>Emanuel Couture-Armand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</a:rPr>
              <a:t>Director of Sales, Canada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  <a:latin typeface="Arial"/>
                <a:ea typeface="Arial"/>
                <a:cs typeface="Arial"/>
                <a:sym typeface="Arial"/>
              </a:rPr>
              <a:t>514 791-0402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  <a:hlinkClick r:id="rId6"/>
              </a:rPr>
              <a:t>ecarmand@hygie.com</a:t>
            </a:r>
            <a:r>
              <a:rPr lang="en-US" sz="1800" dirty="0">
                <a:solidFill>
                  <a:srgbClr val="4B474F"/>
                </a:solidFill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B474F"/>
                </a:solidFill>
                <a:hlinkClick r:id="rId7"/>
              </a:rPr>
              <a:t>www.hygie.com</a:t>
            </a:r>
            <a:r>
              <a:rPr lang="en-US" sz="1800" dirty="0">
                <a:solidFill>
                  <a:srgbClr val="4B474F"/>
                </a:solidFill>
              </a:rPr>
              <a:t> </a:t>
            </a:r>
          </a:p>
        </p:txBody>
      </p:sp>
      <p:sp>
        <p:nvSpPr>
          <p:cNvPr id="772" name="Google Shape;772;p39"/>
          <p:cNvSpPr txBox="1"/>
          <p:nvPr/>
        </p:nvSpPr>
        <p:spPr>
          <a:xfrm>
            <a:off x="1256791" y="614043"/>
            <a:ext cx="1734185" cy="24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6CB33E"/>
                </a:solidFill>
              </a:rPr>
              <a:t>Contact</a:t>
            </a: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0"/>
          <p:cNvSpPr/>
          <p:nvPr/>
        </p:nvSpPr>
        <p:spPr>
          <a:xfrm>
            <a:off x="0" y="0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4B474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278" y="3150213"/>
            <a:ext cx="161137" cy="157378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40"/>
          <p:cNvSpPr/>
          <p:nvPr/>
        </p:nvSpPr>
        <p:spPr>
          <a:xfrm>
            <a:off x="4012666" y="2995307"/>
            <a:ext cx="1123950" cy="1278255"/>
          </a:xfrm>
          <a:custGeom>
            <a:avLst/>
            <a:gdLst/>
            <a:ahLst/>
            <a:cxnLst/>
            <a:rect l="l" t="t" r="r" b="b"/>
            <a:pathLst>
              <a:path w="1123950" h="1278254" extrusionOk="0">
                <a:moveTo>
                  <a:pt x="876884" y="480199"/>
                </a:moveTo>
                <a:lnTo>
                  <a:pt x="684161" y="479183"/>
                </a:lnTo>
                <a:lnTo>
                  <a:pt x="483946" y="831875"/>
                </a:lnTo>
                <a:lnTo>
                  <a:pt x="476821" y="843864"/>
                </a:lnTo>
                <a:lnTo>
                  <a:pt x="452475" y="873709"/>
                </a:lnTo>
                <a:lnTo>
                  <a:pt x="416115" y="900455"/>
                </a:lnTo>
                <a:lnTo>
                  <a:pt x="372719" y="919746"/>
                </a:lnTo>
                <a:lnTo>
                  <a:pt x="324891" y="928839"/>
                </a:lnTo>
                <a:lnTo>
                  <a:pt x="275247" y="924966"/>
                </a:lnTo>
                <a:lnTo>
                  <a:pt x="229171" y="905840"/>
                </a:lnTo>
                <a:lnTo>
                  <a:pt x="202514" y="875677"/>
                </a:lnTo>
                <a:lnTo>
                  <a:pt x="193624" y="836879"/>
                </a:lnTo>
                <a:lnTo>
                  <a:pt x="200837" y="791819"/>
                </a:lnTo>
                <a:lnTo>
                  <a:pt x="222529" y="742886"/>
                </a:lnTo>
                <a:lnTo>
                  <a:pt x="371944" y="479691"/>
                </a:lnTo>
                <a:lnTo>
                  <a:pt x="180124" y="479691"/>
                </a:lnTo>
                <a:lnTo>
                  <a:pt x="43307" y="720750"/>
                </a:lnTo>
                <a:lnTo>
                  <a:pt x="15925" y="778116"/>
                </a:lnTo>
                <a:lnTo>
                  <a:pt x="2006" y="828281"/>
                </a:lnTo>
                <a:lnTo>
                  <a:pt x="0" y="871639"/>
                </a:lnTo>
                <a:lnTo>
                  <a:pt x="8394" y="908583"/>
                </a:lnTo>
                <a:lnTo>
                  <a:pt x="50228" y="964793"/>
                </a:lnTo>
                <a:lnTo>
                  <a:pt x="115214" y="1000074"/>
                </a:lnTo>
                <a:lnTo>
                  <a:pt x="152565" y="1010843"/>
                </a:lnTo>
                <a:lnTo>
                  <a:pt x="218071" y="1018095"/>
                </a:lnTo>
                <a:lnTo>
                  <a:pt x="250977" y="1016419"/>
                </a:lnTo>
                <a:lnTo>
                  <a:pt x="315341" y="1004112"/>
                </a:lnTo>
                <a:lnTo>
                  <a:pt x="376643" y="980389"/>
                </a:lnTo>
                <a:lnTo>
                  <a:pt x="404799" y="964692"/>
                </a:lnTo>
                <a:lnTo>
                  <a:pt x="407466" y="965365"/>
                </a:lnTo>
                <a:lnTo>
                  <a:pt x="230784" y="1277759"/>
                </a:lnTo>
                <a:lnTo>
                  <a:pt x="425399" y="1275600"/>
                </a:lnTo>
                <a:lnTo>
                  <a:pt x="876884" y="480199"/>
                </a:lnTo>
                <a:close/>
              </a:path>
              <a:path w="1123950" h="1278254" extrusionOk="0">
                <a:moveTo>
                  <a:pt x="1123403" y="414312"/>
                </a:moveTo>
                <a:lnTo>
                  <a:pt x="1097762" y="346468"/>
                </a:lnTo>
                <a:lnTo>
                  <a:pt x="1042822" y="301117"/>
                </a:lnTo>
                <a:lnTo>
                  <a:pt x="970889" y="275132"/>
                </a:lnTo>
                <a:lnTo>
                  <a:pt x="905370" y="267843"/>
                </a:lnTo>
                <a:lnTo>
                  <a:pt x="872464" y="269544"/>
                </a:lnTo>
                <a:lnTo>
                  <a:pt x="808012" y="281889"/>
                </a:lnTo>
                <a:lnTo>
                  <a:pt x="746760" y="305549"/>
                </a:lnTo>
                <a:lnTo>
                  <a:pt x="718705" y="321170"/>
                </a:lnTo>
                <a:lnTo>
                  <a:pt x="715822" y="320624"/>
                </a:lnTo>
                <a:lnTo>
                  <a:pt x="897178" y="0"/>
                </a:lnTo>
                <a:lnTo>
                  <a:pt x="703503" y="558"/>
                </a:lnTo>
                <a:lnTo>
                  <a:pt x="248945" y="800900"/>
                </a:lnTo>
                <a:lnTo>
                  <a:pt x="441731" y="801839"/>
                </a:lnTo>
                <a:lnTo>
                  <a:pt x="639406" y="454101"/>
                </a:lnTo>
                <a:lnTo>
                  <a:pt x="646620" y="442036"/>
                </a:lnTo>
                <a:lnTo>
                  <a:pt x="671080" y="412153"/>
                </a:lnTo>
                <a:lnTo>
                  <a:pt x="707402" y="385406"/>
                </a:lnTo>
                <a:lnTo>
                  <a:pt x="750735" y="366128"/>
                </a:lnTo>
                <a:lnTo>
                  <a:pt x="798537" y="357073"/>
                </a:lnTo>
                <a:lnTo>
                  <a:pt x="848207" y="361022"/>
                </a:lnTo>
                <a:lnTo>
                  <a:pt x="894270" y="380085"/>
                </a:lnTo>
                <a:lnTo>
                  <a:pt x="920927" y="410210"/>
                </a:lnTo>
                <a:lnTo>
                  <a:pt x="929830" y="448970"/>
                </a:lnTo>
                <a:lnTo>
                  <a:pt x="922591" y="493991"/>
                </a:lnTo>
                <a:lnTo>
                  <a:pt x="900836" y="542874"/>
                </a:lnTo>
                <a:lnTo>
                  <a:pt x="754303" y="800938"/>
                </a:lnTo>
                <a:lnTo>
                  <a:pt x="945502" y="801801"/>
                </a:lnTo>
                <a:lnTo>
                  <a:pt x="1080109" y="565124"/>
                </a:lnTo>
                <a:lnTo>
                  <a:pt x="1107490" y="507796"/>
                </a:lnTo>
                <a:lnTo>
                  <a:pt x="1121410" y="457657"/>
                </a:lnTo>
                <a:lnTo>
                  <a:pt x="1123403" y="414312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40"/>
          <p:cNvSpPr/>
          <p:nvPr/>
        </p:nvSpPr>
        <p:spPr>
          <a:xfrm>
            <a:off x="5333390" y="2992335"/>
            <a:ext cx="1818639" cy="1061720"/>
          </a:xfrm>
          <a:custGeom>
            <a:avLst/>
            <a:gdLst/>
            <a:ahLst/>
            <a:cxnLst/>
            <a:rect l="l" t="t" r="r" b="b"/>
            <a:pathLst>
              <a:path w="1818640" h="1061720" extrusionOk="0">
                <a:moveTo>
                  <a:pt x="565531" y="487807"/>
                </a:moveTo>
                <a:lnTo>
                  <a:pt x="561200" y="432371"/>
                </a:lnTo>
                <a:lnTo>
                  <a:pt x="548601" y="382955"/>
                </a:lnTo>
                <a:lnTo>
                  <a:pt x="528345" y="339991"/>
                </a:lnTo>
                <a:lnTo>
                  <a:pt x="501040" y="303885"/>
                </a:lnTo>
                <a:lnTo>
                  <a:pt x="467283" y="275069"/>
                </a:lnTo>
                <a:lnTo>
                  <a:pt x="427710" y="253961"/>
                </a:lnTo>
                <a:lnTo>
                  <a:pt x="382892" y="240982"/>
                </a:lnTo>
                <a:lnTo>
                  <a:pt x="333463" y="236575"/>
                </a:lnTo>
                <a:lnTo>
                  <a:pt x="291515" y="240093"/>
                </a:lnTo>
                <a:lnTo>
                  <a:pt x="253047" y="250367"/>
                </a:lnTo>
                <a:lnTo>
                  <a:pt x="217335" y="266992"/>
                </a:lnTo>
                <a:lnTo>
                  <a:pt x="183629" y="289534"/>
                </a:lnTo>
                <a:lnTo>
                  <a:pt x="183629" y="0"/>
                </a:lnTo>
                <a:lnTo>
                  <a:pt x="0" y="0"/>
                </a:lnTo>
                <a:lnTo>
                  <a:pt x="0" y="799871"/>
                </a:lnTo>
                <a:lnTo>
                  <a:pt x="183629" y="799871"/>
                </a:lnTo>
                <a:lnTo>
                  <a:pt x="183629" y="456260"/>
                </a:lnTo>
                <a:lnTo>
                  <a:pt x="207835" y="432600"/>
                </a:lnTo>
                <a:lnTo>
                  <a:pt x="232778" y="415696"/>
                </a:lnTo>
                <a:lnTo>
                  <a:pt x="257924" y="405561"/>
                </a:lnTo>
                <a:lnTo>
                  <a:pt x="282765" y="402183"/>
                </a:lnTo>
                <a:lnTo>
                  <a:pt x="324091" y="409206"/>
                </a:lnTo>
                <a:lnTo>
                  <a:pt x="355714" y="430491"/>
                </a:lnTo>
                <a:lnTo>
                  <a:pt x="375920" y="466344"/>
                </a:lnTo>
                <a:lnTo>
                  <a:pt x="383032" y="517093"/>
                </a:lnTo>
                <a:lnTo>
                  <a:pt x="383032" y="799871"/>
                </a:lnTo>
                <a:lnTo>
                  <a:pt x="565531" y="799871"/>
                </a:lnTo>
                <a:lnTo>
                  <a:pt x="565531" y="487807"/>
                </a:lnTo>
                <a:close/>
              </a:path>
              <a:path w="1818640" h="1061720" extrusionOk="0">
                <a:moveTo>
                  <a:pt x="1236980" y="253466"/>
                </a:moveTo>
                <a:lnTo>
                  <a:pt x="1045451" y="253466"/>
                </a:lnTo>
                <a:lnTo>
                  <a:pt x="903503" y="590308"/>
                </a:lnTo>
                <a:lnTo>
                  <a:pt x="745782" y="253466"/>
                </a:lnTo>
                <a:lnTo>
                  <a:pt x="553148" y="253466"/>
                </a:lnTo>
                <a:lnTo>
                  <a:pt x="812253" y="806615"/>
                </a:lnTo>
                <a:lnTo>
                  <a:pt x="708609" y="1052207"/>
                </a:lnTo>
                <a:lnTo>
                  <a:pt x="901255" y="1052207"/>
                </a:lnTo>
                <a:lnTo>
                  <a:pt x="1236980" y="253466"/>
                </a:lnTo>
                <a:close/>
              </a:path>
              <a:path w="1818640" h="1061720" extrusionOk="0">
                <a:moveTo>
                  <a:pt x="1818284" y="253466"/>
                </a:moveTo>
                <a:lnTo>
                  <a:pt x="1639150" y="253466"/>
                </a:lnTo>
                <a:lnTo>
                  <a:pt x="1639150" y="519188"/>
                </a:lnTo>
                <a:lnTo>
                  <a:pt x="1629029" y="567715"/>
                </a:lnTo>
                <a:lnTo>
                  <a:pt x="1601787" y="606412"/>
                </a:lnTo>
                <a:lnTo>
                  <a:pt x="1562112" y="632040"/>
                </a:lnTo>
                <a:lnTo>
                  <a:pt x="1514703" y="641299"/>
                </a:lnTo>
                <a:lnTo>
                  <a:pt x="1466621" y="631875"/>
                </a:lnTo>
                <a:lnTo>
                  <a:pt x="1426603" y="605980"/>
                </a:lnTo>
                <a:lnTo>
                  <a:pt x="1399235" y="567220"/>
                </a:lnTo>
                <a:lnTo>
                  <a:pt x="1389100" y="519188"/>
                </a:lnTo>
                <a:lnTo>
                  <a:pt x="1399235" y="471170"/>
                </a:lnTo>
                <a:lnTo>
                  <a:pt x="1426603" y="432396"/>
                </a:lnTo>
                <a:lnTo>
                  <a:pt x="1466621" y="406501"/>
                </a:lnTo>
                <a:lnTo>
                  <a:pt x="1514703" y="397065"/>
                </a:lnTo>
                <a:lnTo>
                  <a:pt x="1561630" y="406336"/>
                </a:lnTo>
                <a:lnTo>
                  <a:pt x="1601355" y="431965"/>
                </a:lnTo>
                <a:lnTo>
                  <a:pt x="1628863" y="470674"/>
                </a:lnTo>
                <a:lnTo>
                  <a:pt x="1639150" y="519188"/>
                </a:lnTo>
                <a:lnTo>
                  <a:pt x="1639150" y="253466"/>
                </a:lnTo>
                <a:lnTo>
                  <a:pt x="1635772" y="253466"/>
                </a:lnTo>
                <a:lnTo>
                  <a:pt x="1635772" y="277126"/>
                </a:lnTo>
                <a:lnTo>
                  <a:pt x="1603832" y="260337"/>
                </a:lnTo>
                <a:lnTo>
                  <a:pt x="1568615" y="247548"/>
                </a:lnTo>
                <a:lnTo>
                  <a:pt x="1529791" y="239420"/>
                </a:lnTo>
                <a:lnTo>
                  <a:pt x="1487068" y="236562"/>
                </a:lnTo>
                <a:lnTo>
                  <a:pt x="1443329" y="239953"/>
                </a:lnTo>
                <a:lnTo>
                  <a:pt x="1401724" y="249859"/>
                </a:lnTo>
                <a:lnTo>
                  <a:pt x="1362849" y="265899"/>
                </a:lnTo>
                <a:lnTo>
                  <a:pt x="1327264" y="287693"/>
                </a:lnTo>
                <a:lnTo>
                  <a:pt x="1295552" y="314871"/>
                </a:lnTo>
                <a:lnTo>
                  <a:pt x="1268310" y="347052"/>
                </a:lnTo>
                <a:lnTo>
                  <a:pt x="1246111" y="383857"/>
                </a:lnTo>
                <a:lnTo>
                  <a:pt x="1229525" y="424903"/>
                </a:lnTo>
                <a:lnTo>
                  <a:pt x="1219149" y="469811"/>
                </a:lnTo>
                <a:lnTo>
                  <a:pt x="1215567" y="518210"/>
                </a:lnTo>
                <a:lnTo>
                  <a:pt x="1219987" y="566204"/>
                </a:lnTo>
                <a:lnTo>
                  <a:pt x="1232700" y="611289"/>
                </a:lnTo>
                <a:lnTo>
                  <a:pt x="1252905" y="652741"/>
                </a:lnTo>
                <a:lnTo>
                  <a:pt x="1279829" y="689825"/>
                </a:lnTo>
                <a:lnTo>
                  <a:pt x="1312659" y="721804"/>
                </a:lnTo>
                <a:lnTo>
                  <a:pt x="1350594" y="747953"/>
                </a:lnTo>
                <a:lnTo>
                  <a:pt x="1392834" y="767549"/>
                </a:lnTo>
                <a:lnTo>
                  <a:pt x="1438592" y="779830"/>
                </a:lnTo>
                <a:lnTo>
                  <a:pt x="1487068" y="784085"/>
                </a:lnTo>
                <a:lnTo>
                  <a:pt x="1529791" y="781431"/>
                </a:lnTo>
                <a:lnTo>
                  <a:pt x="1568615" y="773811"/>
                </a:lnTo>
                <a:lnTo>
                  <a:pt x="1603832" y="761758"/>
                </a:lnTo>
                <a:lnTo>
                  <a:pt x="1635772" y="745782"/>
                </a:lnTo>
                <a:lnTo>
                  <a:pt x="1635772" y="794219"/>
                </a:lnTo>
                <a:lnTo>
                  <a:pt x="1627390" y="843203"/>
                </a:lnTo>
                <a:lnTo>
                  <a:pt x="1604238" y="878446"/>
                </a:lnTo>
                <a:lnTo>
                  <a:pt x="1569250" y="899744"/>
                </a:lnTo>
                <a:lnTo>
                  <a:pt x="1525384" y="906881"/>
                </a:lnTo>
                <a:lnTo>
                  <a:pt x="1480197" y="901166"/>
                </a:lnTo>
                <a:lnTo>
                  <a:pt x="1446098" y="884770"/>
                </a:lnTo>
                <a:lnTo>
                  <a:pt x="1423187" y="858875"/>
                </a:lnTo>
                <a:lnTo>
                  <a:pt x="1411592" y="824636"/>
                </a:lnTo>
                <a:lnTo>
                  <a:pt x="1230223" y="824636"/>
                </a:lnTo>
                <a:lnTo>
                  <a:pt x="1237272" y="870140"/>
                </a:lnTo>
                <a:lnTo>
                  <a:pt x="1252029" y="911745"/>
                </a:lnTo>
                <a:lnTo>
                  <a:pt x="1273987" y="949071"/>
                </a:lnTo>
                <a:lnTo>
                  <a:pt x="1302588" y="981722"/>
                </a:lnTo>
                <a:lnTo>
                  <a:pt x="1337310" y="1009307"/>
                </a:lnTo>
                <a:lnTo>
                  <a:pt x="1377594" y="1031443"/>
                </a:lnTo>
                <a:lnTo>
                  <a:pt x="1422908" y="1047724"/>
                </a:lnTo>
                <a:lnTo>
                  <a:pt x="1472730" y="1057795"/>
                </a:lnTo>
                <a:lnTo>
                  <a:pt x="1526501" y="1061224"/>
                </a:lnTo>
                <a:lnTo>
                  <a:pt x="1576285" y="1058278"/>
                </a:lnTo>
                <a:lnTo>
                  <a:pt x="1622602" y="1049553"/>
                </a:lnTo>
                <a:lnTo>
                  <a:pt x="1665046" y="1035189"/>
                </a:lnTo>
                <a:lnTo>
                  <a:pt x="1703184" y="1015377"/>
                </a:lnTo>
                <a:lnTo>
                  <a:pt x="1736610" y="990257"/>
                </a:lnTo>
                <a:lnTo>
                  <a:pt x="1764893" y="960005"/>
                </a:lnTo>
                <a:lnTo>
                  <a:pt x="1787626" y="924775"/>
                </a:lnTo>
                <a:lnTo>
                  <a:pt x="1795106" y="906881"/>
                </a:lnTo>
                <a:lnTo>
                  <a:pt x="1804377" y="884732"/>
                </a:lnTo>
                <a:lnTo>
                  <a:pt x="1814741" y="840028"/>
                </a:lnTo>
                <a:lnTo>
                  <a:pt x="1818284" y="790841"/>
                </a:lnTo>
                <a:lnTo>
                  <a:pt x="1818284" y="745782"/>
                </a:lnTo>
                <a:lnTo>
                  <a:pt x="1818284" y="641299"/>
                </a:lnTo>
                <a:lnTo>
                  <a:pt x="1818284" y="397065"/>
                </a:lnTo>
                <a:lnTo>
                  <a:pt x="1818284" y="277126"/>
                </a:lnTo>
                <a:lnTo>
                  <a:pt x="1818284" y="2534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0"/>
          <p:cNvSpPr/>
          <p:nvPr/>
        </p:nvSpPr>
        <p:spPr>
          <a:xfrm>
            <a:off x="7207999" y="2954032"/>
            <a:ext cx="812800" cy="854075"/>
          </a:xfrm>
          <a:custGeom>
            <a:avLst/>
            <a:gdLst/>
            <a:ahLst/>
            <a:cxnLst/>
            <a:rect l="l" t="t" r="r" b="b"/>
            <a:pathLst>
              <a:path w="812800" h="854075" extrusionOk="0">
                <a:moveTo>
                  <a:pt x="199402" y="291782"/>
                </a:moveTo>
                <a:lnTo>
                  <a:pt x="16903" y="291782"/>
                </a:lnTo>
                <a:lnTo>
                  <a:pt x="16903" y="838174"/>
                </a:lnTo>
                <a:lnTo>
                  <a:pt x="199402" y="838174"/>
                </a:lnTo>
                <a:lnTo>
                  <a:pt x="199402" y="291782"/>
                </a:lnTo>
                <a:close/>
              </a:path>
              <a:path w="812800" h="854075" extrusionOk="0">
                <a:moveTo>
                  <a:pt x="214045" y="103644"/>
                </a:moveTo>
                <a:lnTo>
                  <a:pt x="205562" y="62255"/>
                </a:lnTo>
                <a:lnTo>
                  <a:pt x="182499" y="29425"/>
                </a:lnTo>
                <a:lnTo>
                  <a:pt x="148463" y="7797"/>
                </a:lnTo>
                <a:lnTo>
                  <a:pt x="107022" y="0"/>
                </a:lnTo>
                <a:lnTo>
                  <a:pt x="65112" y="7797"/>
                </a:lnTo>
                <a:lnTo>
                  <a:pt x="31127" y="29425"/>
                </a:lnTo>
                <a:lnTo>
                  <a:pt x="8331" y="62255"/>
                </a:lnTo>
                <a:lnTo>
                  <a:pt x="0" y="103644"/>
                </a:lnTo>
                <a:lnTo>
                  <a:pt x="8331" y="144373"/>
                </a:lnTo>
                <a:lnTo>
                  <a:pt x="31127" y="176860"/>
                </a:lnTo>
                <a:lnTo>
                  <a:pt x="65112" y="198374"/>
                </a:lnTo>
                <a:lnTo>
                  <a:pt x="107022" y="206159"/>
                </a:lnTo>
                <a:lnTo>
                  <a:pt x="148463" y="198374"/>
                </a:lnTo>
                <a:lnTo>
                  <a:pt x="182499" y="176860"/>
                </a:lnTo>
                <a:lnTo>
                  <a:pt x="205562" y="144373"/>
                </a:lnTo>
                <a:lnTo>
                  <a:pt x="214045" y="103644"/>
                </a:lnTo>
                <a:close/>
              </a:path>
              <a:path w="812800" h="854075" extrusionOk="0">
                <a:moveTo>
                  <a:pt x="812266" y="553148"/>
                </a:moveTo>
                <a:lnTo>
                  <a:pt x="809002" y="508076"/>
                </a:lnTo>
                <a:lnTo>
                  <a:pt x="808736" y="504291"/>
                </a:lnTo>
                <a:lnTo>
                  <a:pt x="798449" y="459320"/>
                </a:lnTo>
                <a:lnTo>
                  <a:pt x="781913" y="418515"/>
                </a:lnTo>
                <a:lnTo>
                  <a:pt x="780186" y="415709"/>
                </a:lnTo>
                <a:lnTo>
                  <a:pt x="759599" y="382193"/>
                </a:lnTo>
                <a:lnTo>
                  <a:pt x="732002" y="350647"/>
                </a:lnTo>
                <a:lnTo>
                  <a:pt x="699604" y="324154"/>
                </a:lnTo>
                <a:lnTo>
                  <a:pt x="662889" y="303047"/>
                </a:lnTo>
                <a:lnTo>
                  <a:pt x="637654" y="293433"/>
                </a:lnTo>
                <a:lnTo>
                  <a:pt x="637654" y="508076"/>
                </a:lnTo>
                <a:lnTo>
                  <a:pt x="421347" y="508076"/>
                </a:lnTo>
                <a:lnTo>
                  <a:pt x="435952" y="469874"/>
                </a:lnTo>
                <a:lnTo>
                  <a:pt x="459651" y="440766"/>
                </a:lnTo>
                <a:lnTo>
                  <a:pt x="492633" y="422224"/>
                </a:lnTo>
                <a:lnTo>
                  <a:pt x="535127" y="415709"/>
                </a:lnTo>
                <a:lnTo>
                  <a:pt x="573481" y="421424"/>
                </a:lnTo>
                <a:lnTo>
                  <a:pt x="603707" y="438658"/>
                </a:lnTo>
                <a:lnTo>
                  <a:pt x="625271" y="467499"/>
                </a:lnTo>
                <a:lnTo>
                  <a:pt x="637654" y="508076"/>
                </a:lnTo>
                <a:lnTo>
                  <a:pt x="637654" y="293433"/>
                </a:lnTo>
                <a:lnTo>
                  <a:pt x="622350" y="287591"/>
                </a:lnTo>
                <a:lnTo>
                  <a:pt x="578485" y="278104"/>
                </a:lnTo>
                <a:lnTo>
                  <a:pt x="531749" y="274878"/>
                </a:lnTo>
                <a:lnTo>
                  <a:pt x="481482" y="278422"/>
                </a:lnTo>
                <a:lnTo>
                  <a:pt x="435025" y="288759"/>
                </a:lnTo>
                <a:lnTo>
                  <a:pt x="392709" y="305473"/>
                </a:lnTo>
                <a:lnTo>
                  <a:pt x="354888" y="328129"/>
                </a:lnTo>
                <a:lnTo>
                  <a:pt x="321932" y="356273"/>
                </a:lnTo>
                <a:lnTo>
                  <a:pt x="294170" y="389496"/>
                </a:lnTo>
                <a:lnTo>
                  <a:pt x="271970" y="427342"/>
                </a:lnTo>
                <a:lnTo>
                  <a:pt x="255689" y="469404"/>
                </a:lnTo>
                <a:lnTo>
                  <a:pt x="245643" y="515239"/>
                </a:lnTo>
                <a:lnTo>
                  <a:pt x="242227" y="564413"/>
                </a:lnTo>
                <a:lnTo>
                  <a:pt x="245745" y="613029"/>
                </a:lnTo>
                <a:lnTo>
                  <a:pt x="256082" y="658545"/>
                </a:lnTo>
                <a:lnTo>
                  <a:pt x="272859" y="700468"/>
                </a:lnTo>
                <a:lnTo>
                  <a:pt x="295732" y="738352"/>
                </a:lnTo>
                <a:lnTo>
                  <a:pt x="324332" y="771690"/>
                </a:lnTo>
                <a:lnTo>
                  <a:pt x="358305" y="800036"/>
                </a:lnTo>
                <a:lnTo>
                  <a:pt x="397294" y="822909"/>
                </a:lnTo>
                <a:lnTo>
                  <a:pt x="440931" y="839825"/>
                </a:lnTo>
                <a:lnTo>
                  <a:pt x="488886" y="850328"/>
                </a:lnTo>
                <a:lnTo>
                  <a:pt x="540766" y="853935"/>
                </a:lnTo>
                <a:lnTo>
                  <a:pt x="596709" y="849490"/>
                </a:lnTo>
                <a:lnTo>
                  <a:pt x="648093" y="836561"/>
                </a:lnTo>
                <a:lnTo>
                  <a:pt x="694093" y="815797"/>
                </a:lnTo>
                <a:lnTo>
                  <a:pt x="733894" y="787831"/>
                </a:lnTo>
                <a:lnTo>
                  <a:pt x="766648" y="753262"/>
                </a:lnTo>
                <a:lnTo>
                  <a:pt x="791552" y="712762"/>
                </a:lnTo>
                <a:lnTo>
                  <a:pt x="793813" y="706361"/>
                </a:lnTo>
                <a:lnTo>
                  <a:pt x="807758" y="666927"/>
                </a:lnTo>
                <a:lnTo>
                  <a:pt x="626389" y="666927"/>
                </a:lnTo>
                <a:lnTo>
                  <a:pt x="612089" y="683539"/>
                </a:lnTo>
                <a:lnTo>
                  <a:pt x="593153" y="695934"/>
                </a:lnTo>
                <a:lnTo>
                  <a:pt x="569988" y="703681"/>
                </a:lnTo>
                <a:lnTo>
                  <a:pt x="543013" y="706361"/>
                </a:lnTo>
                <a:lnTo>
                  <a:pt x="494207" y="698830"/>
                </a:lnTo>
                <a:lnTo>
                  <a:pt x="458381" y="678192"/>
                </a:lnTo>
                <a:lnTo>
                  <a:pt x="434174" y="647420"/>
                </a:lnTo>
                <a:lnTo>
                  <a:pt x="420217" y="609473"/>
                </a:lnTo>
                <a:lnTo>
                  <a:pt x="808888" y="609473"/>
                </a:lnTo>
                <a:lnTo>
                  <a:pt x="810361" y="596544"/>
                </a:lnTo>
                <a:lnTo>
                  <a:pt x="811415" y="582993"/>
                </a:lnTo>
                <a:lnTo>
                  <a:pt x="812050" y="568591"/>
                </a:lnTo>
                <a:lnTo>
                  <a:pt x="812266" y="5531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0"/>
          <p:cNvSpPr txBox="1"/>
          <p:nvPr/>
        </p:nvSpPr>
        <p:spPr>
          <a:xfrm>
            <a:off x="5307832" y="4156088"/>
            <a:ext cx="268795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</a:rPr>
              <a:t>Together, let’s protect life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BFE6D0-40E9-2EE2-C5CC-6D4C67912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56" y="130556"/>
            <a:ext cx="6698488" cy="66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9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inture, habits, personne, art&#10;&#10;Description générée automatiquement">
            <a:extLst>
              <a:ext uri="{FF2B5EF4-FFF2-40B4-BE49-F238E27FC236}">
                <a16:creationId xmlns:a16="http://schemas.microsoft.com/office/drawing/2014/main" id="{1E689A9F-B1E0-BC7B-E461-5DE8BCD1B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896B0A8F-07B6-567E-ED66-1C56491741BB}"/>
              </a:ext>
            </a:extLst>
          </p:cNvPr>
          <p:cNvSpPr/>
          <p:nvPr/>
        </p:nvSpPr>
        <p:spPr>
          <a:xfrm>
            <a:off x="0" y="0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3A8266-BBEB-0593-AD66-1B1BC7A55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00" y="2342435"/>
            <a:ext cx="10622788" cy="4062651"/>
          </a:xfrm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1846: Ignace </a:t>
            </a:r>
            <a:r>
              <a:rPr lang="en-CA" sz="2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Simmelweiss</a:t>
            </a:r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Hand Hygiene</a:t>
            </a:r>
          </a:p>
          <a:p>
            <a:endParaRPr lang="en-CA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1850: First antiseptic techniques</a:t>
            </a:r>
          </a:p>
          <a:p>
            <a:endParaRPr lang="en-CA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1877: First directive to isolate infectious patients</a:t>
            </a:r>
          </a:p>
          <a:p>
            <a:endParaRPr lang="en-CA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1910: Hand Hygiene – patient contact</a:t>
            </a:r>
          </a:p>
          <a:p>
            <a:endParaRPr lang="en-CA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1950: First infection control programs - MRSA</a:t>
            </a:r>
          </a:p>
          <a:p>
            <a:endParaRPr lang="en-CA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1970: First Isolation Protocol from the CDC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97EE322-BC89-8189-8263-2909DC184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771079"/>
              </p:ext>
            </p:extLst>
          </p:nvPr>
        </p:nvGraphicFramePr>
        <p:xfrm>
          <a:off x="1397000" y="-1921934"/>
          <a:ext cx="9753600" cy="702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0EEB2D07-297E-15AB-DC11-D05465310408}"/>
              </a:ext>
            </a:extLst>
          </p:cNvPr>
          <p:cNvSpPr txBox="1"/>
          <p:nvPr/>
        </p:nvSpPr>
        <p:spPr>
          <a:xfrm>
            <a:off x="1397000" y="292100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recent preoccupation</a:t>
            </a:r>
            <a:endParaRPr lang="fr-CA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voiture, véhicule&#10;&#10;Description générée automatiquement">
            <a:extLst>
              <a:ext uri="{FF2B5EF4-FFF2-40B4-BE49-F238E27FC236}">
                <a16:creationId xmlns:a16="http://schemas.microsoft.com/office/drawing/2014/main" id="{D9918907-2B74-4C1D-CA55-B0EF465FA4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56" r="1" b="17660"/>
          <a:stretch/>
        </p:blipFill>
        <p:spPr>
          <a:xfrm>
            <a:off x="4166504" y="10"/>
            <a:ext cx="8025495" cy="3112477"/>
          </a:xfrm>
          <a:prstGeom prst="rect">
            <a:avLst/>
          </a:prstGeom>
        </p:spPr>
      </p:pic>
      <p:pic>
        <p:nvPicPr>
          <p:cNvPr id="14" name="Image 13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57A18FB4-6D2F-50CB-AD81-B4DF459ED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4" r="28112"/>
          <a:stretch/>
        </p:blipFill>
        <p:spPr>
          <a:xfrm>
            <a:off x="20" y="3847112"/>
            <a:ext cx="8305780" cy="3112489"/>
          </a:xfrm>
          <a:prstGeom prst="rect">
            <a:avLst/>
          </a:prstGeom>
        </p:spPr>
      </p:pic>
      <p:sp>
        <p:nvSpPr>
          <p:cNvPr id="67" name="Freeform: Shape 54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41"/>
            <a:ext cx="5155454" cy="4917316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 descr="Une image contenant texte, journal, noir et blanc, Police&#10;&#10;Description générée automatiquement">
            <a:extLst>
              <a:ext uri="{FF2B5EF4-FFF2-40B4-BE49-F238E27FC236}">
                <a16:creationId xmlns:a16="http://schemas.microsoft.com/office/drawing/2014/main" id="{28948357-1604-4D39-3301-96F9C43CD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0" r="17396" b="-1"/>
          <a:stretch/>
        </p:blipFill>
        <p:spPr>
          <a:xfrm>
            <a:off x="1" y="1"/>
            <a:ext cx="5017099" cy="4788552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68" name="Freeform: Shape 56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87137"/>
            <a:ext cx="6043520" cy="5372464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texte, journal, Police, Coupure de presse&#10;&#10;Description générée automatiquement">
            <a:extLst>
              <a:ext uri="{FF2B5EF4-FFF2-40B4-BE49-F238E27FC236}">
                <a16:creationId xmlns:a16="http://schemas.microsoft.com/office/drawing/2014/main" id="{D9719026-A118-AB0E-BD4F-BD4C834E6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02" r="23901" b="-2"/>
          <a:stretch/>
        </p:blipFill>
        <p:spPr>
          <a:xfrm>
            <a:off x="6283728" y="1724387"/>
            <a:ext cx="5908273" cy="5235213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69" name="Oval 5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42159"/>
            <a:ext cx="4572000" cy="46397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 descr="Une image contenant habits, personne, Visage humain, adulte&#10;&#10;Description générée automatiquement">
            <a:extLst>
              <a:ext uri="{FF2B5EF4-FFF2-40B4-BE49-F238E27FC236}">
                <a16:creationId xmlns:a16="http://schemas.microsoft.com/office/drawing/2014/main" id="{023C7BA6-07DE-C83B-9D4E-6FEA33B487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9" r="26721" b="-2"/>
          <a:stretch/>
        </p:blipFill>
        <p:spPr>
          <a:xfrm>
            <a:off x="3287694" y="1881350"/>
            <a:ext cx="4297680" cy="436135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07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A7901438-5FCD-5495-1133-92F47BC3B89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A4C5EA-180F-8D7F-B1A3-7717906F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12" y="682767"/>
            <a:ext cx="11033742" cy="62606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</a:t>
            </a:r>
            <a:b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18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80s: </a:t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New pathogens</a:t>
            </a: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</a:t>
            </a:r>
            <a:r>
              <a:rPr lang="en-CA" sz="24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Antibiotic resistance starts to emerge</a:t>
            </a: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Ambulatory services</a:t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Result:</a:t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Universal precautions (1985)</a:t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Isolation of ‘body fluids’</a:t>
            </a:r>
            <a:b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24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	</a:t>
            </a:r>
            <a:r>
              <a:rPr lang="en-CA" sz="20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20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8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/>
            </a:r>
            <a:br>
              <a:rPr lang="en-CA" sz="18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8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Sources : </a:t>
            </a:r>
            <a:br>
              <a:rPr lang="en-CA" sz="18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1) MSSS, Principes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généraux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d’aménagement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en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prévention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et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en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contrôle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des infections </a:t>
            </a:r>
            <a:r>
              <a:rPr lang="en-CA" sz="1600" kern="100" dirty="0" err="1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nosocomiales</a:t>
            </a: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. 2012</a:t>
            </a:r>
            <a:b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</a:br>
            <a:r>
              <a:rPr lang="en-CA" sz="1600" kern="1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2) Rapport CDC 1988 </a:t>
            </a:r>
            <a:r>
              <a:rPr lang="en-CA" sz="16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https://www.cdc.gov/mmwr/preview/mmwrhtml/00000039.htm</a:t>
            </a:r>
            <a:r>
              <a:rPr lang="en-CA" sz="4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/>
            </a:r>
            <a:br>
              <a:rPr lang="en-CA" sz="4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CA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/>
            </a:r>
            <a:br>
              <a:rPr lang="en-CA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CA" sz="1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endParaRPr lang="en-CA" sz="4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255CCA-0BCE-A8C9-4B55-1AC03B3B2996}"/>
              </a:ext>
            </a:extLst>
          </p:cNvPr>
          <p:cNvSpPr txBox="1"/>
          <p:nvPr/>
        </p:nvSpPr>
        <p:spPr>
          <a:xfrm>
            <a:off x="1472483" y="234501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</a:t>
            </a:r>
            <a:r>
              <a:rPr lang="fr-CA" sz="3600" kern="100" baseline="300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st</a:t>
            </a:r>
            <a:r>
              <a:rPr lang="fr-CA" sz="36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Big </a:t>
            </a:r>
            <a:r>
              <a:rPr lang="fr-CA" sz="3600" kern="100" dirty="0" err="1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wave</a:t>
            </a:r>
            <a:r>
              <a:rPr lang="fr-CA" sz="3600" kern="100" dirty="0">
                <a:solidFill>
                  <a:schemeClr val="bg1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of changes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14893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93CE100F-AC40-4E5A-15CD-1D8C4B3D45E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905" cy="6958965"/>
          </a:xfrm>
          <a:custGeom>
            <a:avLst/>
            <a:gdLst/>
            <a:ahLst/>
            <a:cxnLst/>
            <a:rect l="l" t="t" r="r" b="b"/>
            <a:pathLst>
              <a:path w="12193905" h="6958965" extrusionOk="0">
                <a:moveTo>
                  <a:pt x="12193524" y="0"/>
                </a:moveTo>
                <a:lnTo>
                  <a:pt x="0" y="0"/>
                </a:lnTo>
                <a:lnTo>
                  <a:pt x="0" y="6958583"/>
                </a:lnTo>
                <a:lnTo>
                  <a:pt x="12193524" y="6958583"/>
                </a:lnTo>
                <a:lnTo>
                  <a:pt x="12193524" y="0"/>
                </a:lnTo>
                <a:close/>
              </a:path>
            </a:pathLst>
          </a:custGeom>
          <a:solidFill>
            <a:srgbClr val="6CB3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489C4-8707-F4F8-E9E8-E5BE7B83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500" y="116056"/>
            <a:ext cx="10622788" cy="892552"/>
          </a:xfrm>
        </p:spPr>
        <p:txBody>
          <a:bodyPr/>
          <a:lstStyle/>
          <a:p>
            <a:pPr marL="4572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Better, but still far from home!</a:t>
            </a:r>
            <a:r>
              <a:rPr lang="en-CA" sz="4000" dirty="0">
                <a:latin typeface="Poppins" panose="00000500000000000000" pitchFamily="2" charset="0"/>
                <a:cs typeface="Poppins" panose="00000500000000000000" pitchFamily="2" charset="0"/>
              </a:rPr>
              <a:t/>
            </a:r>
            <a:br>
              <a:rPr lang="en-CA" sz="4000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92142FA-B85E-3B9A-8A35-8B046A895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090705"/>
              </p:ext>
            </p:extLst>
          </p:nvPr>
        </p:nvGraphicFramePr>
        <p:xfrm>
          <a:off x="2032000" y="7704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216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B474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ersonnalisé 1">
      <a:dk1>
        <a:srgbClr val="6D7783"/>
      </a:dk1>
      <a:lt1>
        <a:srgbClr val="FFFFFF"/>
      </a:lt1>
      <a:dk2>
        <a:srgbClr val="2C2E35"/>
      </a:dk2>
      <a:lt2>
        <a:srgbClr val="FFFFFF"/>
      </a:lt2>
      <a:accent1>
        <a:srgbClr val="92D050"/>
      </a:accent1>
      <a:accent2>
        <a:srgbClr val="5BAC9B"/>
      </a:accent2>
      <a:accent3>
        <a:srgbClr val="096F9F"/>
      </a:accent3>
      <a:accent4>
        <a:srgbClr val="0A3D76"/>
      </a:accent4>
      <a:accent5>
        <a:srgbClr val="BFF3F7"/>
      </a:accent5>
      <a:accent6>
        <a:srgbClr val="1A1A1A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33660</TotalTime>
  <Words>1161</Words>
  <Application>Microsoft Office PowerPoint</Application>
  <PresentationFormat>Custom</PresentationFormat>
  <Paragraphs>223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Wingdings</vt:lpstr>
      <vt:lpstr>Arial Black</vt:lpstr>
      <vt:lpstr>Arial</vt:lpstr>
      <vt:lpstr>Open Sans Light</vt:lpstr>
      <vt:lpstr>Times New Roman</vt:lpstr>
      <vt:lpstr>Open Sans Semibold</vt:lpstr>
      <vt:lpstr>Aptos</vt:lpstr>
      <vt:lpstr>Kamerik 105</vt:lpstr>
      <vt:lpstr>Poppins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20 countries</vt:lpstr>
      <vt:lpstr>PowerPoint Presentation</vt:lpstr>
      <vt:lpstr>PowerPoint Presentation</vt:lpstr>
      <vt:lpstr>PowerPoint Presentation</vt:lpstr>
      <vt:lpstr>PowerPoint Presentation</vt:lpstr>
      <vt:lpstr>    80s:   New pathogens  Antibiotic resistance starts to emerge  Ambulatory services  Result:  Universal precautions (1985)  Isolation of ‘body fluids’    Sources :  1) MSSS, Principes généraux d’aménagement en prévention et en contrôle des infections nosocomiales. 2012 2) Rapport CDC 1988 https://www.cdc.gov/mmwr/preview/mmwrhtml/00000039.htm   </vt:lpstr>
      <vt:lpstr>PowerPoint Presentation</vt:lpstr>
      <vt:lpstr>      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Patient concept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Stéphanie Cherenfant</dc:creator>
  <cp:lastModifiedBy>Howden, Robin SHA</cp:lastModifiedBy>
  <cp:revision>21</cp:revision>
  <dcterms:created xsi:type="dcterms:W3CDTF">2021-07-20T21:54:28Z</dcterms:created>
  <dcterms:modified xsi:type="dcterms:W3CDTF">2024-09-13T13:28:35Z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2021-01-22T00:00:00Z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2021-07-20T00:00:00Z</vt:filetime>
  </property>
  <property fmtid="{D5CDD505-2E9C-101B-9397-08002B2CF9AE}" pid="5" name="ContentTypeId">
    <vt:lpwstr>0x010100C3C8AA76126BB14EAC8CB9D36A5BBC2D</vt:lpwstr>
  </property>
</Properties>
</file>